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72" r:id="rId6"/>
    <p:sldId id="278" r:id="rId7"/>
    <p:sldId id="279" r:id="rId8"/>
    <p:sldId id="280" r:id="rId9"/>
    <p:sldId id="293" r:id="rId10"/>
    <p:sldId id="294" r:id="rId11"/>
    <p:sldId id="321" r:id="rId12"/>
    <p:sldId id="322" r:id="rId13"/>
    <p:sldId id="324" r:id="rId14"/>
    <p:sldId id="295" r:id="rId15"/>
    <p:sldId id="281" r:id="rId16"/>
    <p:sldId id="283" r:id="rId17"/>
    <p:sldId id="284" r:id="rId18"/>
    <p:sldId id="266" r:id="rId19"/>
    <p:sldId id="265" r:id="rId20"/>
    <p:sldId id="267" r:id="rId21"/>
    <p:sldId id="268" r:id="rId22"/>
    <p:sldId id="269" r:id="rId23"/>
    <p:sldId id="270" r:id="rId24"/>
    <p:sldId id="271" r:id="rId25"/>
    <p:sldId id="285" r:id="rId26"/>
    <p:sldId id="286" r:id="rId27"/>
    <p:sldId id="297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292" r:id="rId38"/>
    <p:sldId id="287" r:id="rId39"/>
    <p:sldId id="288" r:id="rId40"/>
    <p:sldId id="289" r:id="rId41"/>
    <p:sldId id="290" r:id="rId42"/>
    <p:sldId id="306" r:id="rId43"/>
    <p:sldId id="307" r:id="rId44"/>
    <p:sldId id="313" r:id="rId45"/>
    <p:sldId id="308" r:id="rId46"/>
    <p:sldId id="309" r:id="rId47"/>
    <p:sldId id="314" r:id="rId48"/>
    <p:sldId id="310" r:id="rId49"/>
    <p:sldId id="311" r:id="rId50"/>
    <p:sldId id="312" r:id="rId51"/>
    <p:sldId id="315" r:id="rId52"/>
    <p:sldId id="336" r:id="rId53"/>
    <p:sldId id="337" r:id="rId54"/>
    <p:sldId id="338" r:id="rId55"/>
    <p:sldId id="340" r:id="rId56"/>
    <p:sldId id="339" r:id="rId57"/>
    <p:sldId id="341" r:id="rId58"/>
    <p:sldId id="342" r:id="rId59"/>
    <p:sldId id="316" r:id="rId60"/>
    <p:sldId id="343" r:id="rId61"/>
    <p:sldId id="345" r:id="rId62"/>
    <p:sldId id="346" r:id="rId63"/>
    <p:sldId id="347" r:id="rId64"/>
    <p:sldId id="348" r:id="rId65"/>
    <p:sldId id="349" r:id="rId66"/>
    <p:sldId id="350" r:id="rId67"/>
    <p:sldId id="352" r:id="rId68"/>
    <p:sldId id="351" r:id="rId69"/>
    <p:sldId id="317" r:id="rId70"/>
    <p:sldId id="323" r:id="rId71"/>
    <p:sldId id="353" r:id="rId72"/>
    <p:sldId id="318" r:id="rId73"/>
    <p:sldId id="357" r:id="rId74"/>
    <p:sldId id="358" r:id="rId75"/>
    <p:sldId id="360" r:id="rId76"/>
    <p:sldId id="359" r:id="rId77"/>
    <p:sldId id="361" r:id="rId78"/>
    <p:sldId id="363" r:id="rId79"/>
    <p:sldId id="362" r:id="rId80"/>
    <p:sldId id="364" r:id="rId81"/>
    <p:sldId id="366" r:id="rId82"/>
    <p:sldId id="365" r:id="rId83"/>
    <p:sldId id="319" r:id="rId84"/>
    <p:sldId id="368" r:id="rId85"/>
    <p:sldId id="367" r:id="rId86"/>
    <p:sldId id="371" r:id="rId87"/>
    <p:sldId id="369" r:id="rId88"/>
    <p:sldId id="372" r:id="rId89"/>
    <p:sldId id="370" r:id="rId90"/>
    <p:sldId id="354" r:id="rId91"/>
    <p:sldId id="355" r:id="rId92"/>
    <p:sldId id="356" r:id="rId93"/>
    <p:sldId id="320" r:id="rId94"/>
    <p:sldId id="376" r:id="rId95"/>
    <p:sldId id="377" r:id="rId96"/>
    <p:sldId id="378" r:id="rId97"/>
    <p:sldId id="374" r:id="rId98"/>
    <p:sldId id="373" r:id="rId99"/>
    <p:sldId id="379" r:id="rId100"/>
    <p:sldId id="375" r:id="rId101"/>
    <p:sldId id="380" r:id="rId102"/>
    <p:sldId id="384" r:id="rId103"/>
    <p:sldId id="383" r:id="rId104"/>
    <p:sldId id="382" r:id="rId105"/>
    <p:sldId id="381" r:id="rId106"/>
    <p:sldId id="385" r:id="rId107"/>
    <p:sldId id="386" r:id="rId10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FA5A"/>
    <a:srgbClr val="FF6699"/>
    <a:srgbClr val="D9D9D9"/>
    <a:srgbClr val="FFC5FF"/>
    <a:srgbClr val="FF33CC"/>
    <a:srgbClr val="F2F2F2"/>
    <a:srgbClr val="C12ABF"/>
    <a:srgbClr val="9933FF"/>
    <a:srgbClr val="FFBDFD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57B435-587D-47E6-B639-F31DD01403BC}" v="229" dt="2023-10-30T21:19:54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9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195" y="758"/>
      </p:cViewPr>
      <p:guideLst>
        <p:guide orient="horz" pos="2568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B53EC-31EF-8D89-4211-B04604528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8882B9-CB0A-CEA9-1EF8-9127F6810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975B27-A668-4395-C37F-5B48BDF0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DA5D6B-2ACA-DC9D-59B2-79B606FD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210221-56F9-3443-50D1-806C905E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111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82200-4EF3-87E0-9CCF-F983A817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E8475B-E406-688B-9BD7-1A7DB73CA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35573-B879-0FC3-3B49-E2B0DCB3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760648-BBF0-21F5-C468-90BBF24C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92EB19-51E4-FFC4-F29A-5CDA3916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8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696EBB-ABF1-CE44-2DAA-A3FD677C8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3BD5463-DEEC-FEDC-B0DA-91EBFBEFB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D32F94-B26F-686B-5E17-4D04A0A1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613F9D-402F-9C0F-1256-95EEFE74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11D6E1-C113-2978-177C-895AAC68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94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150E60-136D-525D-A43E-FCC56F46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3C5A58-2752-47F7-7849-D0F93B0E8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C29357-8A43-8E1D-BE6E-B52728DC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C4905F-D249-D58E-16CA-83E256F7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580E54-EF3D-1C79-9B74-E03EC0D1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54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E33D1-FBE2-0193-D45C-2F76F4E8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AF9B87-6D49-CFD1-1BCE-638C59AA6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70C0A2-F0EE-24EA-64A3-A0510A9F9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E99BEA-4D6A-64A3-243E-DBE89E04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6AB15C-D59B-EB69-9C16-D713B5DF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12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67E05-0C98-A572-FEB8-AE7CEB1F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977312-BEA9-9D03-DA7D-C69B9D792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03B379-4D81-E02A-94E4-062A6301C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181B09-A9C5-8952-74B0-F19FE1F5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7C1C1F-EF51-B12D-175C-F76E80AC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60BAB8-CCB0-6043-F3E2-DFC26B4F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94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676B4-A8E1-3D66-C43A-E23EBB6C3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4A0F93-B3AE-DBB0-09B3-F4E285F6A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51F20D-5F28-080A-B1A6-53E231AAD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77ED950-13F5-3B88-0287-91C700EA1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AE0EED-AC6B-AB45-F8F7-0466D7F9FC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F998DC4-CF31-0E6C-C6D2-F6189D56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5A99D5A-255E-1CB6-BF5B-80CEF1A5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3F410E1-3D68-F691-425A-2B07E7BA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24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66090-283A-3FBC-D92C-45F18878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68987FB-D791-B62A-97C5-B429F779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BD9288B-4E8A-B578-70EA-43F476A7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459953-1886-2F14-8E4A-A2FADC0C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5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F467C1D-AEDE-B72B-1BF5-B91BAD40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60956F-19AD-78B4-6E75-DB0BBA0A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3ADAFE-58F3-1D83-F2A7-4E3BB6AA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51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A80CD-8FC1-B780-6726-0068F0D9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B0DCE3-622E-78F9-88E0-C6B41D197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B3F946-A9F8-8996-99D2-1BBA73BFB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E6AD9C-033A-DDDD-4F93-31D3D347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B75302-FFC2-ADB1-4AE1-27A60BFE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4E593E-2343-E351-DB20-E4D21629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92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4D86D-1B3F-3AA6-E11E-1A6B7E2A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CBE189-0421-3B68-FA25-53AD0C7D4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D18703-CB1B-B88E-985E-29D53821A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06F3D3-7DCC-7A08-D0B8-74112AB3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89B1DD-A814-F294-D8BA-B571B773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532E5E-30C3-F58D-6BD9-37035DCE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220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25FDE8-A346-97D5-1531-5690AEED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8A205E-98C0-0D37-E043-B58AAA61E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95CF82-8E69-8A8F-19CF-F05150E7E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137D3-8988-433F-9F29-C4D4F9B52925}" type="datetimeFigureOut">
              <a:rPr lang="pt-BR" smtClean="0"/>
              <a:t>31/10/2023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9D75D3-1DF4-2314-6F69-F17F00F32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7073B3-9ED9-C7EE-796F-6FBCEAD6D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1B0FD-301F-459F-AFB7-6E5CEE594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69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17/06/relationships/model3d" Target="../media/model3d6.glb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microsoft.com/office/2017/06/relationships/model3d" Target="../media/model3d1.glb"/><Relationship Id="rId4" Type="http://schemas.microsoft.com/office/2017/06/relationships/model3d" Target="../media/model3d3.glb"/><Relationship Id="rId9" Type="http://schemas.openxmlformats.org/officeDocument/2006/relationships/image" Target="../media/image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17/06/relationships/model3d" Target="../media/model3d6.glb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17/06/relationships/model3d" Target="../media/model3d6.glb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17/06/relationships/model3d" Target="../media/model3d6.glb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17/06/relationships/model3d" Target="../media/model3d6.glb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microsoft.com/office/2017/06/relationships/model3d" Target="../media/model3d1.glb"/><Relationship Id="rId4" Type="http://schemas.microsoft.com/office/2017/06/relationships/model3d" Target="../media/model3d3.glb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.glb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microsoft.com/office/2017/06/relationships/model3d" Target="../media/model3d1.glb"/><Relationship Id="rId4" Type="http://schemas.microsoft.com/office/2017/06/relationships/model3d" Target="../media/model3d3.glb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.glb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microsoft.com/office/2017/06/relationships/model3d" Target="../media/model3d3.glb"/><Relationship Id="rId9" Type="http://schemas.openxmlformats.org/officeDocument/2006/relationships/image" Target="../media/image24.png"/><Relationship Id="rId1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24.png"/><Relationship Id="rId10" Type="http://schemas.openxmlformats.org/officeDocument/2006/relationships/image" Target="../media/image9.png"/><Relationship Id="rId4" Type="http://schemas.microsoft.com/office/2017/06/relationships/model3d" Target="../media/model3d4.glb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5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24.png"/><Relationship Id="rId10" Type="http://schemas.openxmlformats.org/officeDocument/2006/relationships/image" Target="../media/image10.png"/><Relationship Id="rId4" Type="http://schemas.microsoft.com/office/2017/06/relationships/model3d" Target="../media/model3d4.glb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microsoft.com/office/2017/06/relationships/model3d" Target="../media/model3d4.glb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24.png"/><Relationship Id="rId10" Type="http://schemas.openxmlformats.org/officeDocument/2006/relationships/image" Target="../media/image5.png"/><Relationship Id="rId4" Type="http://schemas.microsoft.com/office/2017/06/relationships/model3d" Target="../media/model3d4.glb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image" Target="../media/image7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24.png"/><Relationship Id="rId10" Type="http://schemas.openxmlformats.org/officeDocument/2006/relationships/image" Target="../media/image9.png"/><Relationship Id="rId4" Type="http://schemas.microsoft.com/office/2017/06/relationships/model3d" Target="../media/model3d4.glb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12" Type="http://schemas.openxmlformats.org/officeDocument/2006/relationships/image" Target="../media/image8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24.png"/><Relationship Id="rId10" Type="http://schemas.openxmlformats.org/officeDocument/2006/relationships/image" Target="../media/image10.png"/><Relationship Id="rId4" Type="http://schemas.microsoft.com/office/2017/06/relationships/model3d" Target="../media/model3d4.glb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12" Type="http://schemas.openxmlformats.org/officeDocument/2006/relationships/image" Target="../media/image6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24.png"/><Relationship Id="rId10" Type="http://schemas.openxmlformats.org/officeDocument/2006/relationships/image" Target="../media/image7.png"/><Relationship Id="rId4" Type="http://schemas.microsoft.com/office/2017/06/relationships/model3d" Target="../media/model3d4.glb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12" Type="http://schemas.openxmlformats.org/officeDocument/2006/relationships/image" Target="../media/image6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24.png"/><Relationship Id="rId10" Type="http://schemas.openxmlformats.org/officeDocument/2006/relationships/image" Target="../media/image7.png"/><Relationship Id="rId4" Type="http://schemas.microsoft.com/office/2017/06/relationships/model3d" Target="../media/model3d4.glb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5.png"/><Relationship Id="rId4" Type="http://schemas.microsoft.com/office/2017/06/relationships/model3d" Target="../media/model3d4.glb"/><Relationship Id="rId9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5" Type="http://schemas.openxmlformats.org/officeDocument/2006/relationships/image" Target="../media/image14.png"/><Relationship Id="rId4" Type="http://schemas.microsoft.com/office/2017/06/relationships/model3d" Target="../media/model3d3.glb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5" Type="http://schemas.openxmlformats.org/officeDocument/2006/relationships/image" Target="../media/image14.png"/><Relationship Id="rId4" Type="http://schemas.microsoft.com/office/2017/06/relationships/model3d" Target="../media/model3d3.glb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17/06/relationships/model3d" Target="../media/model3d1.glb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microsoft.com/office/2017/06/relationships/model3d" Target="../media/model3d1.glb"/><Relationship Id="rId4" Type="http://schemas.microsoft.com/office/2017/06/relationships/model3d" Target="../media/model3d3.glb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microsoft.com/office/2017/06/relationships/model3d" Target="../media/model3d1.glb"/><Relationship Id="rId4" Type="http://schemas.microsoft.com/office/2017/06/relationships/model3d" Target="../media/model3d3.glb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.glb"/><Relationship Id="rId5" Type="http://schemas.openxmlformats.org/officeDocument/2006/relationships/image" Target="../media/image17.png"/><Relationship Id="rId4" Type="http://schemas.microsoft.com/office/2017/06/relationships/model3d" Target="../media/model3d4.glb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5.glb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microsoft.com/office/2017/06/relationships/model3d" Target="../media/model3d4.glb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cortina, luz&#10;&#10;Descrição gerada automaticamente">
            <a:extLst>
              <a:ext uri="{FF2B5EF4-FFF2-40B4-BE49-F238E27FC236}">
                <a16:creationId xmlns:a16="http://schemas.microsoft.com/office/drawing/2014/main" id="{3C682A82-82EC-F949-24A5-188A5105E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!!ST">
            <a:extLst>
              <a:ext uri="{FF2B5EF4-FFF2-40B4-BE49-F238E27FC236}">
                <a16:creationId xmlns:a16="http://schemas.microsoft.com/office/drawing/2014/main" id="{F76F33C5-3A9E-A221-6E44-C4AACAD766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303691" y="1878838"/>
                </a:moveTo>
                <a:lnTo>
                  <a:pt x="6303691" y="3015005"/>
                </a:lnTo>
                <a:lnTo>
                  <a:pt x="6945825" y="3015005"/>
                </a:lnTo>
                <a:lnTo>
                  <a:pt x="6945825" y="2455392"/>
                </a:lnTo>
                <a:lnTo>
                  <a:pt x="7322361" y="2455392"/>
                </a:lnTo>
                <a:lnTo>
                  <a:pt x="7322361" y="4353376"/>
                </a:lnTo>
                <a:lnTo>
                  <a:pt x="6963338" y="4353376"/>
                </a:lnTo>
                <a:lnTo>
                  <a:pt x="6963338" y="4934302"/>
                </a:lnTo>
                <a:lnTo>
                  <a:pt x="8590230" y="4934302"/>
                </a:lnTo>
                <a:lnTo>
                  <a:pt x="8590230" y="4353376"/>
                </a:lnTo>
                <a:lnTo>
                  <a:pt x="8226813" y="4353376"/>
                </a:lnTo>
                <a:lnTo>
                  <a:pt x="8226813" y="2455392"/>
                </a:lnTo>
                <a:lnTo>
                  <a:pt x="8594606" y="2455392"/>
                </a:lnTo>
                <a:lnTo>
                  <a:pt x="8594606" y="3015005"/>
                </a:lnTo>
                <a:lnTo>
                  <a:pt x="9236739" y="3015005"/>
                </a:lnTo>
                <a:lnTo>
                  <a:pt x="9236739" y="1878838"/>
                </a:lnTo>
                <a:close/>
                <a:moveTo>
                  <a:pt x="4339103" y="1800142"/>
                </a:moveTo>
                <a:cubicBezTo>
                  <a:pt x="4191448" y="1799763"/>
                  <a:pt x="4038128" y="1833042"/>
                  <a:pt x="3879144" y="1899980"/>
                </a:cubicBezTo>
                <a:cubicBezTo>
                  <a:pt x="3720159" y="1966918"/>
                  <a:pt x="3584966" y="2069790"/>
                  <a:pt x="3473564" y="2208598"/>
                </a:cubicBezTo>
                <a:cubicBezTo>
                  <a:pt x="3362162" y="2347405"/>
                  <a:pt x="3304006" y="2524422"/>
                  <a:pt x="3299097" y="2739650"/>
                </a:cubicBezTo>
                <a:cubicBezTo>
                  <a:pt x="3303574" y="2960362"/>
                  <a:pt x="3361773" y="3137673"/>
                  <a:pt x="3473696" y="3271584"/>
                </a:cubicBezTo>
                <a:cubicBezTo>
                  <a:pt x="3585618" y="3405495"/>
                  <a:pt x="3724402" y="3509965"/>
                  <a:pt x="3890048" y="3584993"/>
                </a:cubicBezTo>
                <a:cubicBezTo>
                  <a:pt x="4055693" y="3660022"/>
                  <a:pt x="4221339" y="3719569"/>
                  <a:pt x="4386984" y="3763634"/>
                </a:cubicBezTo>
                <a:cubicBezTo>
                  <a:pt x="4552630" y="3807700"/>
                  <a:pt x="4691413" y="3850243"/>
                  <a:pt x="4803336" y="3891265"/>
                </a:cubicBezTo>
                <a:cubicBezTo>
                  <a:pt x="4915258" y="3932286"/>
                  <a:pt x="4973458" y="3985746"/>
                  <a:pt x="4977936" y="4051643"/>
                </a:cubicBezTo>
                <a:cubicBezTo>
                  <a:pt x="4972009" y="4141113"/>
                  <a:pt x="4929160" y="4200517"/>
                  <a:pt x="4849389" y="4229855"/>
                </a:cubicBezTo>
                <a:cubicBezTo>
                  <a:pt x="4769617" y="4259193"/>
                  <a:pt x="4688478" y="4272677"/>
                  <a:pt x="4605969" y="4270308"/>
                </a:cubicBezTo>
                <a:cubicBezTo>
                  <a:pt x="4541350" y="4268890"/>
                  <a:pt x="4466518" y="4256972"/>
                  <a:pt x="4381476" y="4234553"/>
                </a:cubicBezTo>
                <a:cubicBezTo>
                  <a:pt x="4296434" y="4212135"/>
                  <a:pt x="4221595" y="4169820"/>
                  <a:pt x="4156959" y="4107611"/>
                </a:cubicBezTo>
                <a:cubicBezTo>
                  <a:pt x="4092323" y="4045401"/>
                  <a:pt x="4058304" y="3953901"/>
                  <a:pt x="4054902" y="3833111"/>
                </a:cubicBezTo>
                <a:lnTo>
                  <a:pt x="3242261" y="3833111"/>
                </a:lnTo>
                <a:lnTo>
                  <a:pt x="3242261" y="4934302"/>
                </a:lnTo>
                <a:lnTo>
                  <a:pt x="4006843" y="4934302"/>
                </a:lnTo>
                <a:lnTo>
                  <a:pt x="4054902" y="4597660"/>
                </a:lnTo>
                <a:cubicBezTo>
                  <a:pt x="4138110" y="4700492"/>
                  <a:pt x="4256042" y="4792121"/>
                  <a:pt x="4408696" y="4872548"/>
                </a:cubicBezTo>
                <a:cubicBezTo>
                  <a:pt x="4561350" y="4952974"/>
                  <a:pt x="4748181" y="4995419"/>
                  <a:pt x="4969189" y="4999882"/>
                </a:cubicBezTo>
                <a:cubicBezTo>
                  <a:pt x="5147198" y="5001069"/>
                  <a:pt x="5324314" y="4971491"/>
                  <a:pt x="5500541" y="4911146"/>
                </a:cubicBezTo>
                <a:cubicBezTo>
                  <a:pt x="5676767" y="4850803"/>
                  <a:pt x="5824104" y="4752568"/>
                  <a:pt x="5942549" y="4616443"/>
                </a:cubicBezTo>
                <a:cubicBezTo>
                  <a:pt x="6060995" y="4480318"/>
                  <a:pt x="6122551" y="4299178"/>
                  <a:pt x="6127218" y="4073023"/>
                </a:cubicBezTo>
                <a:cubicBezTo>
                  <a:pt x="6122601" y="3869790"/>
                  <a:pt x="6062583" y="3705101"/>
                  <a:pt x="5947162" y="3578955"/>
                </a:cubicBezTo>
                <a:cubicBezTo>
                  <a:pt x="5831742" y="3452808"/>
                  <a:pt x="5688621" y="3351705"/>
                  <a:pt x="5517799" y="3275645"/>
                </a:cubicBezTo>
                <a:cubicBezTo>
                  <a:pt x="5346978" y="3199584"/>
                  <a:pt x="5176157" y="3135065"/>
                  <a:pt x="5005334" y="3082088"/>
                </a:cubicBezTo>
                <a:cubicBezTo>
                  <a:pt x="4834512" y="3029112"/>
                  <a:pt x="4691391" y="2974177"/>
                  <a:pt x="4575971" y="2917283"/>
                </a:cubicBezTo>
                <a:cubicBezTo>
                  <a:pt x="4460551" y="2860389"/>
                  <a:pt x="4400533" y="2788035"/>
                  <a:pt x="4395917" y="2700223"/>
                </a:cubicBezTo>
                <a:cubicBezTo>
                  <a:pt x="4400565" y="2623622"/>
                  <a:pt x="4435028" y="2565876"/>
                  <a:pt x="4499301" y="2526983"/>
                </a:cubicBezTo>
                <a:cubicBezTo>
                  <a:pt x="4563576" y="2488091"/>
                  <a:pt x="4629764" y="2468599"/>
                  <a:pt x="4697867" y="2468508"/>
                </a:cubicBezTo>
                <a:cubicBezTo>
                  <a:pt x="4855153" y="2469541"/>
                  <a:pt x="4986738" y="2513677"/>
                  <a:pt x="5092625" y="2600917"/>
                </a:cubicBezTo>
                <a:cubicBezTo>
                  <a:pt x="5198511" y="2688157"/>
                  <a:pt x="5253550" y="2813070"/>
                  <a:pt x="5257741" y="2975657"/>
                </a:cubicBezTo>
                <a:lnTo>
                  <a:pt x="6048522" y="2975657"/>
                </a:lnTo>
                <a:lnTo>
                  <a:pt x="6048522" y="1878838"/>
                </a:lnTo>
                <a:lnTo>
                  <a:pt x="5297062" y="1878838"/>
                </a:lnTo>
                <a:lnTo>
                  <a:pt x="5253371" y="2245905"/>
                </a:lnTo>
                <a:cubicBezTo>
                  <a:pt x="5161715" y="2083914"/>
                  <a:pt x="5033411" y="1968643"/>
                  <a:pt x="4868458" y="1900094"/>
                </a:cubicBezTo>
                <a:cubicBezTo>
                  <a:pt x="4703504" y="1831545"/>
                  <a:pt x="4527053" y="1798227"/>
                  <a:pt x="4339103" y="180014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latin typeface="ChunkFive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3819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125AD0A0-12E1-B510-8A98-793894F9125A}"/>
              </a:ext>
            </a:extLst>
          </p:cNvPr>
          <p:cNvSpPr/>
          <p:nvPr/>
        </p:nvSpPr>
        <p:spPr>
          <a:xfrm>
            <a:off x="1102585" y="1039890"/>
            <a:ext cx="9986829" cy="4677908"/>
          </a:xfrm>
          <a:custGeom>
            <a:avLst/>
            <a:gdLst>
              <a:gd name="connsiteX0" fmla="*/ 0 w 9986829"/>
              <a:gd name="connsiteY0" fmla="*/ 0 h 4677908"/>
              <a:gd name="connsiteX1" fmla="*/ 366184 w 9986829"/>
              <a:gd name="connsiteY1" fmla="*/ 0 h 4677908"/>
              <a:gd name="connsiteX2" fmla="*/ 1231709 w 9986829"/>
              <a:gd name="connsiteY2" fmla="*/ 0 h 4677908"/>
              <a:gd name="connsiteX3" fmla="*/ 2097234 w 9986829"/>
              <a:gd name="connsiteY3" fmla="*/ 0 h 4677908"/>
              <a:gd name="connsiteX4" fmla="*/ 2763023 w 9986829"/>
              <a:gd name="connsiteY4" fmla="*/ 0 h 4677908"/>
              <a:gd name="connsiteX5" fmla="*/ 3528680 w 9986829"/>
              <a:gd name="connsiteY5" fmla="*/ 0 h 4677908"/>
              <a:gd name="connsiteX6" fmla="*/ 4094600 w 9986829"/>
              <a:gd name="connsiteY6" fmla="*/ 0 h 4677908"/>
              <a:gd name="connsiteX7" fmla="*/ 4460784 w 9986829"/>
              <a:gd name="connsiteY7" fmla="*/ 0 h 4677908"/>
              <a:gd name="connsiteX8" fmla="*/ 5126572 w 9986829"/>
              <a:gd name="connsiteY8" fmla="*/ 0 h 4677908"/>
              <a:gd name="connsiteX9" fmla="*/ 5692493 w 9986829"/>
              <a:gd name="connsiteY9" fmla="*/ 0 h 4677908"/>
              <a:gd name="connsiteX10" fmla="*/ 6258413 w 9986829"/>
              <a:gd name="connsiteY10" fmla="*/ 0 h 4677908"/>
              <a:gd name="connsiteX11" fmla="*/ 6724465 w 9986829"/>
              <a:gd name="connsiteY11" fmla="*/ 0 h 4677908"/>
              <a:gd name="connsiteX12" fmla="*/ 7589990 w 9986829"/>
              <a:gd name="connsiteY12" fmla="*/ 0 h 4677908"/>
              <a:gd name="connsiteX13" fmla="*/ 8056042 w 9986829"/>
              <a:gd name="connsiteY13" fmla="*/ 0 h 4677908"/>
              <a:gd name="connsiteX14" fmla="*/ 8422226 w 9986829"/>
              <a:gd name="connsiteY14" fmla="*/ 0 h 4677908"/>
              <a:gd name="connsiteX15" fmla="*/ 9287751 w 9986829"/>
              <a:gd name="connsiteY15" fmla="*/ 0 h 4677908"/>
              <a:gd name="connsiteX16" fmla="*/ 9986829 w 9986829"/>
              <a:gd name="connsiteY16" fmla="*/ 0 h 4677908"/>
              <a:gd name="connsiteX17" fmla="*/ 9986829 w 9986829"/>
              <a:gd name="connsiteY17" fmla="*/ 668273 h 4677908"/>
              <a:gd name="connsiteX18" fmla="*/ 9986829 w 9986829"/>
              <a:gd name="connsiteY18" fmla="*/ 1289766 h 4677908"/>
              <a:gd name="connsiteX19" fmla="*/ 9986829 w 9986829"/>
              <a:gd name="connsiteY19" fmla="*/ 1958039 h 4677908"/>
              <a:gd name="connsiteX20" fmla="*/ 9986829 w 9986829"/>
              <a:gd name="connsiteY20" fmla="*/ 2626311 h 4677908"/>
              <a:gd name="connsiteX21" fmla="*/ 9986829 w 9986829"/>
              <a:gd name="connsiteY21" fmla="*/ 3294584 h 4677908"/>
              <a:gd name="connsiteX22" fmla="*/ 9986829 w 9986829"/>
              <a:gd name="connsiteY22" fmla="*/ 3822519 h 4677908"/>
              <a:gd name="connsiteX23" fmla="*/ 9986829 w 9986829"/>
              <a:gd name="connsiteY23" fmla="*/ 4677908 h 4677908"/>
              <a:gd name="connsiteX24" fmla="*/ 9321040 w 9986829"/>
              <a:gd name="connsiteY24" fmla="*/ 4677908 h 4677908"/>
              <a:gd name="connsiteX25" fmla="*/ 8755120 w 9986829"/>
              <a:gd name="connsiteY25" fmla="*/ 4677908 h 4677908"/>
              <a:gd name="connsiteX26" fmla="*/ 7989463 w 9986829"/>
              <a:gd name="connsiteY26" fmla="*/ 4677908 h 4677908"/>
              <a:gd name="connsiteX27" fmla="*/ 7123938 w 9986829"/>
              <a:gd name="connsiteY27" fmla="*/ 4677908 h 4677908"/>
              <a:gd name="connsiteX28" fmla="*/ 6358281 w 9986829"/>
              <a:gd name="connsiteY28" fmla="*/ 4677908 h 4677908"/>
              <a:gd name="connsiteX29" fmla="*/ 5692493 w 9986829"/>
              <a:gd name="connsiteY29" fmla="*/ 4677908 h 4677908"/>
              <a:gd name="connsiteX30" fmla="*/ 5126572 w 9986829"/>
              <a:gd name="connsiteY30" fmla="*/ 4677908 h 4677908"/>
              <a:gd name="connsiteX31" fmla="*/ 4261047 w 9986829"/>
              <a:gd name="connsiteY31" fmla="*/ 4677908 h 4677908"/>
              <a:gd name="connsiteX32" fmla="*/ 3894863 w 9986829"/>
              <a:gd name="connsiteY32" fmla="*/ 4677908 h 4677908"/>
              <a:gd name="connsiteX33" fmla="*/ 3328943 w 9986829"/>
              <a:gd name="connsiteY33" fmla="*/ 4677908 h 4677908"/>
              <a:gd name="connsiteX34" fmla="*/ 2763023 w 9986829"/>
              <a:gd name="connsiteY34" fmla="*/ 4677908 h 4677908"/>
              <a:gd name="connsiteX35" fmla="*/ 1897498 w 9986829"/>
              <a:gd name="connsiteY35" fmla="*/ 4677908 h 4677908"/>
              <a:gd name="connsiteX36" fmla="*/ 1131841 w 9986829"/>
              <a:gd name="connsiteY36" fmla="*/ 4677908 h 4677908"/>
              <a:gd name="connsiteX37" fmla="*/ 765657 w 9986829"/>
              <a:gd name="connsiteY37" fmla="*/ 4677908 h 4677908"/>
              <a:gd name="connsiteX38" fmla="*/ 0 w 9986829"/>
              <a:gd name="connsiteY38" fmla="*/ 4677908 h 4677908"/>
              <a:gd name="connsiteX39" fmla="*/ 0 w 9986829"/>
              <a:gd name="connsiteY39" fmla="*/ 4103194 h 4677908"/>
              <a:gd name="connsiteX40" fmla="*/ 0 w 9986829"/>
              <a:gd name="connsiteY40" fmla="*/ 3528479 h 4677908"/>
              <a:gd name="connsiteX41" fmla="*/ 0 w 9986829"/>
              <a:gd name="connsiteY41" fmla="*/ 2953765 h 4677908"/>
              <a:gd name="connsiteX42" fmla="*/ 0 w 9986829"/>
              <a:gd name="connsiteY42" fmla="*/ 2238713 h 4677908"/>
              <a:gd name="connsiteX43" fmla="*/ 0 w 9986829"/>
              <a:gd name="connsiteY43" fmla="*/ 1710778 h 4677908"/>
              <a:gd name="connsiteX44" fmla="*/ 0 w 9986829"/>
              <a:gd name="connsiteY44" fmla="*/ 948947 h 4677908"/>
              <a:gd name="connsiteX45" fmla="*/ 0 w 9986829"/>
              <a:gd name="connsiteY45" fmla="*/ 0 h 46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986829" h="4677908" fill="none" extrusionOk="0">
                <a:moveTo>
                  <a:pt x="0" y="0"/>
                </a:moveTo>
                <a:cubicBezTo>
                  <a:pt x="81852" y="11113"/>
                  <a:pt x="230864" y="-422"/>
                  <a:pt x="366184" y="0"/>
                </a:cubicBezTo>
                <a:cubicBezTo>
                  <a:pt x="501504" y="422"/>
                  <a:pt x="985963" y="-40564"/>
                  <a:pt x="1231709" y="0"/>
                </a:cubicBezTo>
                <a:cubicBezTo>
                  <a:pt x="1477455" y="40564"/>
                  <a:pt x="1744644" y="-35022"/>
                  <a:pt x="2097234" y="0"/>
                </a:cubicBezTo>
                <a:cubicBezTo>
                  <a:pt x="2449824" y="35022"/>
                  <a:pt x="2536763" y="20616"/>
                  <a:pt x="2763023" y="0"/>
                </a:cubicBezTo>
                <a:cubicBezTo>
                  <a:pt x="2989283" y="-20616"/>
                  <a:pt x="3354818" y="-21452"/>
                  <a:pt x="3528680" y="0"/>
                </a:cubicBezTo>
                <a:cubicBezTo>
                  <a:pt x="3702542" y="21452"/>
                  <a:pt x="3864223" y="16125"/>
                  <a:pt x="4094600" y="0"/>
                </a:cubicBezTo>
                <a:cubicBezTo>
                  <a:pt x="4324977" y="-16125"/>
                  <a:pt x="4290834" y="-11207"/>
                  <a:pt x="4460784" y="0"/>
                </a:cubicBezTo>
                <a:cubicBezTo>
                  <a:pt x="4630734" y="11207"/>
                  <a:pt x="4840317" y="-18496"/>
                  <a:pt x="5126572" y="0"/>
                </a:cubicBezTo>
                <a:cubicBezTo>
                  <a:pt x="5412827" y="18496"/>
                  <a:pt x="5569403" y="-1522"/>
                  <a:pt x="5692493" y="0"/>
                </a:cubicBezTo>
                <a:cubicBezTo>
                  <a:pt x="5815583" y="1522"/>
                  <a:pt x="5986232" y="-24724"/>
                  <a:pt x="6258413" y="0"/>
                </a:cubicBezTo>
                <a:cubicBezTo>
                  <a:pt x="6530594" y="24724"/>
                  <a:pt x="6517359" y="-6968"/>
                  <a:pt x="6724465" y="0"/>
                </a:cubicBezTo>
                <a:cubicBezTo>
                  <a:pt x="6931571" y="6968"/>
                  <a:pt x="7233879" y="36202"/>
                  <a:pt x="7589990" y="0"/>
                </a:cubicBezTo>
                <a:cubicBezTo>
                  <a:pt x="7946102" y="-36202"/>
                  <a:pt x="7911726" y="-16356"/>
                  <a:pt x="8056042" y="0"/>
                </a:cubicBezTo>
                <a:cubicBezTo>
                  <a:pt x="8200358" y="16356"/>
                  <a:pt x="8280829" y="-9596"/>
                  <a:pt x="8422226" y="0"/>
                </a:cubicBezTo>
                <a:cubicBezTo>
                  <a:pt x="8563623" y="9596"/>
                  <a:pt x="9005030" y="5225"/>
                  <a:pt x="9287751" y="0"/>
                </a:cubicBezTo>
                <a:cubicBezTo>
                  <a:pt x="9570472" y="-5225"/>
                  <a:pt x="9812547" y="2990"/>
                  <a:pt x="9986829" y="0"/>
                </a:cubicBezTo>
                <a:cubicBezTo>
                  <a:pt x="10002081" y="332435"/>
                  <a:pt x="9972020" y="380861"/>
                  <a:pt x="9986829" y="668273"/>
                </a:cubicBezTo>
                <a:cubicBezTo>
                  <a:pt x="10001638" y="955685"/>
                  <a:pt x="9956483" y="1108218"/>
                  <a:pt x="9986829" y="1289766"/>
                </a:cubicBezTo>
                <a:cubicBezTo>
                  <a:pt x="10017175" y="1471314"/>
                  <a:pt x="9971772" y="1656430"/>
                  <a:pt x="9986829" y="1958039"/>
                </a:cubicBezTo>
                <a:cubicBezTo>
                  <a:pt x="10001886" y="2259648"/>
                  <a:pt x="9967537" y="2492516"/>
                  <a:pt x="9986829" y="2626311"/>
                </a:cubicBezTo>
                <a:cubicBezTo>
                  <a:pt x="10006121" y="2760106"/>
                  <a:pt x="9985785" y="3135523"/>
                  <a:pt x="9986829" y="3294584"/>
                </a:cubicBezTo>
                <a:cubicBezTo>
                  <a:pt x="9987873" y="3453645"/>
                  <a:pt x="10012175" y="3647282"/>
                  <a:pt x="9986829" y="3822519"/>
                </a:cubicBezTo>
                <a:cubicBezTo>
                  <a:pt x="9961483" y="3997757"/>
                  <a:pt x="9998760" y="4400495"/>
                  <a:pt x="9986829" y="4677908"/>
                </a:cubicBezTo>
                <a:cubicBezTo>
                  <a:pt x="9823896" y="4662166"/>
                  <a:pt x="9579014" y="4682131"/>
                  <a:pt x="9321040" y="4677908"/>
                </a:cubicBezTo>
                <a:cubicBezTo>
                  <a:pt x="9063066" y="4673685"/>
                  <a:pt x="8889351" y="4684259"/>
                  <a:pt x="8755120" y="4677908"/>
                </a:cubicBezTo>
                <a:cubicBezTo>
                  <a:pt x="8620889" y="4671557"/>
                  <a:pt x="8166764" y="4687373"/>
                  <a:pt x="7989463" y="4677908"/>
                </a:cubicBezTo>
                <a:cubicBezTo>
                  <a:pt x="7812162" y="4668443"/>
                  <a:pt x="7429039" y="4693105"/>
                  <a:pt x="7123938" y="4677908"/>
                </a:cubicBezTo>
                <a:cubicBezTo>
                  <a:pt x="6818837" y="4662711"/>
                  <a:pt x="6572413" y="4691237"/>
                  <a:pt x="6358281" y="4677908"/>
                </a:cubicBezTo>
                <a:cubicBezTo>
                  <a:pt x="6144149" y="4664579"/>
                  <a:pt x="5957877" y="4691396"/>
                  <a:pt x="5692493" y="4677908"/>
                </a:cubicBezTo>
                <a:cubicBezTo>
                  <a:pt x="5427109" y="4664420"/>
                  <a:pt x="5394806" y="4676508"/>
                  <a:pt x="5126572" y="4677908"/>
                </a:cubicBezTo>
                <a:cubicBezTo>
                  <a:pt x="4858338" y="4679308"/>
                  <a:pt x="4521402" y="4708154"/>
                  <a:pt x="4261047" y="4677908"/>
                </a:cubicBezTo>
                <a:cubicBezTo>
                  <a:pt x="4000693" y="4647662"/>
                  <a:pt x="4009657" y="4662923"/>
                  <a:pt x="3894863" y="4677908"/>
                </a:cubicBezTo>
                <a:cubicBezTo>
                  <a:pt x="3780069" y="4692893"/>
                  <a:pt x="3506420" y="4685121"/>
                  <a:pt x="3328943" y="4677908"/>
                </a:cubicBezTo>
                <a:cubicBezTo>
                  <a:pt x="3151466" y="4670695"/>
                  <a:pt x="2994271" y="4654357"/>
                  <a:pt x="2763023" y="4677908"/>
                </a:cubicBezTo>
                <a:cubicBezTo>
                  <a:pt x="2531775" y="4701459"/>
                  <a:pt x="2083359" y="4658104"/>
                  <a:pt x="1897498" y="4677908"/>
                </a:cubicBezTo>
                <a:cubicBezTo>
                  <a:pt x="1711638" y="4697712"/>
                  <a:pt x="1474930" y="4675177"/>
                  <a:pt x="1131841" y="4677908"/>
                </a:cubicBezTo>
                <a:cubicBezTo>
                  <a:pt x="788752" y="4680639"/>
                  <a:pt x="923500" y="4677947"/>
                  <a:pt x="765657" y="4677908"/>
                </a:cubicBezTo>
                <a:cubicBezTo>
                  <a:pt x="607814" y="4677869"/>
                  <a:pt x="274807" y="4657582"/>
                  <a:pt x="0" y="4677908"/>
                </a:cubicBezTo>
                <a:cubicBezTo>
                  <a:pt x="26896" y="4534411"/>
                  <a:pt x="-23297" y="4222462"/>
                  <a:pt x="0" y="4103194"/>
                </a:cubicBezTo>
                <a:cubicBezTo>
                  <a:pt x="23297" y="3983926"/>
                  <a:pt x="14726" y="3728692"/>
                  <a:pt x="0" y="3528479"/>
                </a:cubicBezTo>
                <a:cubicBezTo>
                  <a:pt x="-14726" y="3328266"/>
                  <a:pt x="-4631" y="3164555"/>
                  <a:pt x="0" y="2953765"/>
                </a:cubicBezTo>
                <a:cubicBezTo>
                  <a:pt x="4631" y="2742975"/>
                  <a:pt x="4515" y="2551604"/>
                  <a:pt x="0" y="2238713"/>
                </a:cubicBezTo>
                <a:cubicBezTo>
                  <a:pt x="-4515" y="1925822"/>
                  <a:pt x="-25774" y="1853768"/>
                  <a:pt x="0" y="1710778"/>
                </a:cubicBezTo>
                <a:cubicBezTo>
                  <a:pt x="25774" y="1567789"/>
                  <a:pt x="13404" y="1240463"/>
                  <a:pt x="0" y="948947"/>
                </a:cubicBezTo>
                <a:cubicBezTo>
                  <a:pt x="-13404" y="657431"/>
                  <a:pt x="13475" y="323662"/>
                  <a:pt x="0" y="0"/>
                </a:cubicBezTo>
                <a:close/>
              </a:path>
              <a:path w="9986829" h="4677908" stroke="0" extrusionOk="0">
                <a:moveTo>
                  <a:pt x="0" y="0"/>
                </a:moveTo>
                <a:cubicBezTo>
                  <a:pt x="141485" y="-12496"/>
                  <a:pt x="235100" y="-11302"/>
                  <a:pt x="366184" y="0"/>
                </a:cubicBezTo>
                <a:cubicBezTo>
                  <a:pt x="497268" y="11302"/>
                  <a:pt x="720094" y="12607"/>
                  <a:pt x="832236" y="0"/>
                </a:cubicBezTo>
                <a:cubicBezTo>
                  <a:pt x="944378" y="-12607"/>
                  <a:pt x="1236839" y="11497"/>
                  <a:pt x="1498024" y="0"/>
                </a:cubicBezTo>
                <a:cubicBezTo>
                  <a:pt x="1759209" y="-11497"/>
                  <a:pt x="1774218" y="-220"/>
                  <a:pt x="1964076" y="0"/>
                </a:cubicBezTo>
                <a:cubicBezTo>
                  <a:pt x="2153934" y="220"/>
                  <a:pt x="2476840" y="-15921"/>
                  <a:pt x="2829602" y="0"/>
                </a:cubicBezTo>
                <a:cubicBezTo>
                  <a:pt x="3182364" y="15921"/>
                  <a:pt x="3340038" y="-6291"/>
                  <a:pt x="3695127" y="0"/>
                </a:cubicBezTo>
                <a:cubicBezTo>
                  <a:pt x="4050216" y="6291"/>
                  <a:pt x="3981942" y="1292"/>
                  <a:pt x="4061310" y="0"/>
                </a:cubicBezTo>
                <a:cubicBezTo>
                  <a:pt x="4140678" y="-1292"/>
                  <a:pt x="4313353" y="-11911"/>
                  <a:pt x="4527362" y="0"/>
                </a:cubicBezTo>
                <a:cubicBezTo>
                  <a:pt x="4741371" y="11911"/>
                  <a:pt x="4878217" y="-19931"/>
                  <a:pt x="5093283" y="0"/>
                </a:cubicBezTo>
                <a:cubicBezTo>
                  <a:pt x="5308349" y="19931"/>
                  <a:pt x="5394123" y="-368"/>
                  <a:pt x="5659203" y="0"/>
                </a:cubicBezTo>
                <a:cubicBezTo>
                  <a:pt x="5924283" y="368"/>
                  <a:pt x="6023643" y="-1185"/>
                  <a:pt x="6125255" y="0"/>
                </a:cubicBezTo>
                <a:cubicBezTo>
                  <a:pt x="6226867" y="1185"/>
                  <a:pt x="6425376" y="3910"/>
                  <a:pt x="6691175" y="0"/>
                </a:cubicBezTo>
                <a:cubicBezTo>
                  <a:pt x="6956974" y="-3910"/>
                  <a:pt x="7095382" y="12271"/>
                  <a:pt x="7456832" y="0"/>
                </a:cubicBezTo>
                <a:cubicBezTo>
                  <a:pt x="7818282" y="-12271"/>
                  <a:pt x="7815584" y="5987"/>
                  <a:pt x="7922884" y="0"/>
                </a:cubicBezTo>
                <a:cubicBezTo>
                  <a:pt x="8030184" y="-5987"/>
                  <a:pt x="8247746" y="3843"/>
                  <a:pt x="8488805" y="0"/>
                </a:cubicBezTo>
                <a:cubicBezTo>
                  <a:pt x="8729864" y="-3843"/>
                  <a:pt x="9025402" y="4005"/>
                  <a:pt x="9254462" y="0"/>
                </a:cubicBezTo>
                <a:cubicBezTo>
                  <a:pt x="9483522" y="-4005"/>
                  <a:pt x="9811082" y="-33056"/>
                  <a:pt x="9986829" y="0"/>
                </a:cubicBezTo>
                <a:cubicBezTo>
                  <a:pt x="9958593" y="287175"/>
                  <a:pt x="10013579" y="368227"/>
                  <a:pt x="9986829" y="574714"/>
                </a:cubicBezTo>
                <a:cubicBezTo>
                  <a:pt x="9960079" y="781201"/>
                  <a:pt x="9972489" y="933035"/>
                  <a:pt x="9986829" y="1102650"/>
                </a:cubicBezTo>
                <a:cubicBezTo>
                  <a:pt x="10001169" y="1272265"/>
                  <a:pt x="9983925" y="1421142"/>
                  <a:pt x="9986829" y="1630585"/>
                </a:cubicBezTo>
                <a:cubicBezTo>
                  <a:pt x="9989733" y="1840028"/>
                  <a:pt x="10003476" y="2034843"/>
                  <a:pt x="9986829" y="2298858"/>
                </a:cubicBezTo>
                <a:cubicBezTo>
                  <a:pt x="9970182" y="2562873"/>
                  <a:pt x="9997103" y="2719034"/>
                  <a:pt x="9986829" y="2920351"/>
                </a:cubicBezTo>
                <a:cubicBezTo>
                  <a:pt x="9976555" y="3121668"/>
                  <a:pt x="9990439" y="3264421"/>
                  <a:pt x="9986829" y="3588624"/>
                </a:cubicBezTo>
                <a:cubicBezTo>
                  <a:pt x="9983219" y="3912827"/>
                  <a:pt x="10031166" y="4301369"/>
                  <a:pt x="9986829" y="4677908"/>
                </a:cubicBezTo>
                <a:cubicBezTo>
                  <a:pt x="9757353" y="4695031"/>
                  <a:pt x="9640449" y="4689638"/>
                  <a:pt x="9520777" y="4677908"/>
                </a:cubicBezTo>
                <a:cubicBezTo>
                  <a:pt x="9401105" y="4666178"/>
                  <a:pt x="9172992" y="4658114"/>
                  <a:pt x="8954857" y="4677908"/>
                </a:cubicBezTo>
                <a:cubicBezTo>
                  <a:pt x="8736722" y="4697702"/>
                  <a:pt x="8664057" y="4692157"/>
                  <a:pt x="8588673" y="4677908"/>
                </a:cubicBezTo>
                <a:cubicBezTo>
                  <a:pt x="8513289" y="4663659"/>
                  <a:pt x="8348739" y="4681795"/>
                  <a:pt x="8222489" y="4677908"/>
                </a:cubicBezTo>
                <a:cubicBezTo>
                  <a:pt x="8096239" y="4674021"/>
                  <a:pt x="7835055" y="4693722"/>
                  <a:pt x="7556701" y="4677908"/>
                </a:cubicBezTo>
                <a:cubicBezTo>
                  <a:pt x="7278347" y="4662094"/>
                  <a:pt x="7320622" y="4695440"/>
                  <a:pt x="7190517" y="4677908"/>
                </a:cubicBezTo>
                <a:cubicBezTo>
                  <a:pt x="7060412" y="4660376"/>
                  <a:pt x="6685605" y="4695551"/>
                  <a:pt x="6424860" y="4677908"/>
                </a:cubicBezTo>
                <a:cubicBezTo>
                  <a:pt x="6164115" y="4660265"/>
                  <a:pt x="5806672" y="4651198"/>
                  <a:pt x="5559335" y="4677908"/>
                </a:cubicBezTo>
                <a:cubicBezTo>
                  <a:pt x="5311998" y="4704618"/>
                  <a:pt x="5049459" y="4712364"/>
                  <a:pt x="4793678" y="4677908"/>
                </a:cubicBezTo>
                <a:cubicBezTo>
                  <a:pt x="4537897" y="4643452"/>
                  <a:pt x="4335853" y="4644304"/>
                  <a:pt x="3928153" y="4677908"/>
                </a:cubicBezTo>
                <a:cubicBezTo>
                  <a:pt x="3520454" y="4711512"/>
                  <a:pt x="3661381" y="4692604"/>
                  <a:pt x="3561969" y="4677908"/>
                </a:cubicBezTo>
                <a:cubicBezTo>
                  <a:pt x="3462557" y="4663212"/>
                  <a:pt x="3028147" y="4687656"/>
                  <a:pt x="2696444" y="4677908"/>
                </a:cubicBezTo>
                <a:cubicBezTo>
                  <a:pt x="2364741" y="4668160"/>
                  <a:pt x="2425466" y="4666458"/>
                  <a:pt x="2330260" y="4677908"/>
                </a:cubicBezTo>
                <a:cubicBezTo>
                  <a:pt x="2235054" y="4689358"/>
                  <a:pt x="1964352" y="4679535"/>
                  <a:pt x="1664472" y="4677908"/>
                </a:cubicBezTo>
                <a:cubicBezTo>
                  <a:pt x="1364592" y="4676281"/>
                  <a:pt x="1394198" y="4694969"/>
                  <a:pt x="1298288" y="4677908"/>
                </a:cubicBezTo>
                <a:cubicBezTo>
                  <a:pt x="1202378" y="4660847"/>
                  <a:pt x="1010278" y="4676483"/>
                  <a:pt x="832236" y="4677908"/>
                </a:cubicBezTo>
                <a:cubicBezTo>
                  <a:pt x="654194" y="4679333"/>
                  <a:pt x="179644" y="4658203"/>
                  <a:pt x="0" y="4677908"/>
                </a:cubicBezTo>
                <a:cubicBezTo>
                  <a:pt x="-7056" y="4414509"/>
                  <a:pt x="-19011" y="4291401"/>
                  <a:pt x="0" y="4009635"/>
                </a:cubicBezTo>
                <a:cubicBezTo>
                  <a:pt x="19011" y="3727869"/>
                  <a:pt x="19260" y="3572152"/>
                  <a:pt x="0" y="3388142"/>
                </a:cubicBezTo>
                <a:cubicBezTo>
                  <a:pt x="-19260" y="3204132"/>
                  <a:pt x="-22620" y="3069294"/>
                  <a:pt x="0" y="2860207"/>
                </a:cubicBezTo>
                <a:cubicBezTo>
                  <a:pt x="22620" y="2651120"/>
                  <a:pt x="-9528" y="2452454"/>
                  <a:pt x="0" y="2285492"/>
                </a:cubicBezTo>
                <a:cubicBezTo>
                  <a:pt x="9528" y="2118531"/>
                  <a:pt x="1247" y="1856852"/>
                  <a:pt x="0" y="1570441"/>
                </a:cubicBezTo>
                <a:cubicBezTo>
                  <a:pt x="-1247" y="1284030"/>
                  <a:pt x="-14633" y="974039"/>
                  <a:pt x="0" y="808610"/>
                </a:cubicBezTo>
                <a:cubicBezTo>
                  <a:pt x="14633" y="643181"/>
                  <a:pt x="-19317" y="20630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ro">
            <a:extLst>
              <a:ext uri="{FF2B5EF4-FFF2-40B4-BE49-F238E27FC236}">
                <a16:creationId xmlns:a16="http://schemas.microsoft.com/office/drawing/2014/main" id="{3654F8B7-DFA4-51B5-B1E7-2215399C63F4}"/>
              </a:ext>
            </a:extLst>
          </p:cNvPr>
          <p:cNvSpPr txBox="1"/>
          <p:nvPr/>
        </p:nvSpPr>
        <p:spPr>
          <a:xfrm>
            <a:off x="5041508" y="135225"/>
            <a:ext cx="2989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4B94545-CA4B-84B0-17F5-9D36FF449D81}"/>
              </a:ext>
            </a:extLst>
          </p:cNvPr>
          <p:cNvSpPr/>
          <p:nvPr/>
        </p:nvSpPr>
        <p:spPr>
          <a:xfrm>
            <a:off x="520015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108EC69-F291-F0CA-0CFF-4A48568FD1C3}"/>
              </a:ext>
            </a:extLst>
          </p:cNvPr>
          <p:cNvSpPr/>
          <p:nvPr/>
        </p:nvSpPr>
        <p:spPr>
          <a:xfrm>
            <a:off x="5882832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DC2D51C-247C-190E-1802-51AD181A824E}"/>
              </a:ext>
            </a:extLst>
          </p:cNvPr>
          <p:cNvSpPr/>
          <p:nvPr/>
        </p:nvSpPr>
        <p:spPr>
          <a:xfrm>
            <a:off x="656550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5D14C7D-5F94-E2A4-92A1-FB64EE664058}"/>
              </a:ext>
            </a:extLst>
          </p:cNvPr>
          <p:cNvSpPr/>
          <p:nvPr/>
        </p:nvSpPr>
        <p:spPr>
          <a:xfrm>
            <a:off x="5882832" y="6132616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6ECB3A6-A786-A66F-413F-4C4317524CF8}"/>
              </a:ext>
            </a:extLst>
          </p:cNvPr>
          <p:cNvSpPr/>
          <p:nvPr/>
        </p:nvSpPr>
        <p:spPr>
          <a:xfrm>
            <a:off x="4278475" y="5934075"/>
            <a:ext cx="3335155" cy="788700"/>
          </a:xfrm>
          <a:custGeom>
            <a:avLst/>
            <a:gdLst>
              <a:gd name="connsiteX0" fmla="*/ 2500200 w 3335155"/>
              <a:gd name="connsiteY0" fmla="*/ 175670 h 788700"/>
              <a:gd name="connsiteX1" fmla="*/ 2287032 w 3335155"/>
              <a:gd name="connsiteY1" fmla="*/ 388838 h 788700"/>
              <a:gd name="connsiteX2" fmla="*/ 2500200 w 3335155"/>
              <a:gd name="connsiteY2" fmla="*/ 602006 h 788700"/>
              <a:gd name="connsiteX3" fmla="*/ 2713368 w 3335155"/>
              <a:gd name="connsiteY3" fmla="*/ 388838 h 788700"/>
              <a:gd name="connsiteX4" fmla="*/ 2500200 w 3335155"/>
              <a:gd name="connsiteY4" fmla="*/ 175670 h 788700"/>
              <a:gd name="connsiteX5" fmla="*/ 1817525 w 3335155"/>
              <a:gd name="connsiteY5" fmla="*/ 175670 h 788700"/>
              <a:gd name="connsiteX6" fmla="*/ 1604357 w 3335155"/>
              <a:gd name="connsiteY6" fmla="*/ 388838 h 788700"/>
              <a:gd name="connsiteX7" fmla="*/ 1817525 w 3335155"/>
              <a:gd name="connsiteY7" fmla="*/ 602006 h 788700"/>
              <a:gd name="connsiteX8" fmla="*/ 2030693 w 3335155"/>
              <a:gd name="connsiteY8" fmla="*/ 388838 h 788700"/>
              <a:gd name="connsiteX9" fmla="*/ 1817525 w 3335155"/>
              <a:gd name="connsiteY9" fmla="*/ 175670 h 788700"/>
              <a:gd name="connsiteX10" fmla="*/ 1134850 w 3335155"/>
              <a:gd name="connsiteY10" fmla="*/ 175670 h 788700"/>
              <a:gd name="connsiteX11" fmla="*/ 921682 w 3335155"/>
              <a:gd name="connsiteY11" fmla="*/ 388838 h 788700"/>
              <a:gd name="connsiteX12" fmla="*/ 1134850 w 3335155"/>
              <a:gd name="connsiteY12" fmla="*/ 602006 h 788700"/>
              <a:gd name="connsiteX13" fmla="*/ 1348018 w 3335155"/>
              <a:gd name="connsiteY13" fmla="*/ 388838 h 788700"/>
              <a:gd name="connsiteX14" fmla="*/ 1134850 w 3335155"/>
              <a:gd name="connsiteY14" fmla="*/ 175670 h 788700"/>
              <a:gd name="connsiteX15" fmla="*/ 0 w 3335155"/>
              <a:gd name="connsiteY15" fmla="*/ 0 h 788700"/>
              <a:gd name="connsiteX16" fmla="*/ 3335155 w 3335155"/>
              <a:gd name="connsiteY16" fmla="*/ 0 h 788700"/>
              <a:gd name="connsiteX17" fmla="*/ 3335155 w 3335155"/>
              <a:gd name="connsiteY17" fmla="*/ 788700 h 788700"/>
              <a:gd name="connsiteX18" fmla="*/ 0 w 3335155"/>
              <a:gd name="connsiteY18" fmla="*/ 788700 h 78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35155" h="788700">
                <a:moveTo>
                  <a:pt x="2500200" y="175670"/>
                </a:moveTo>
                <a:cubicBezTo>
                  <a:pt x="2382471" y="175670"/>
                  <a:pt x="2287032" y="271109"/>
                  <a:pt x="2287032" y="388838"/>
                </a:cubicBezTo>
                <a:cubicBezTo>
                  <a:pt x="2287032" y="506567"/>
                  <a:pt x="2382471" y="602006"/>
                  <a:pt x="2500200" y="602006"/>
                </a:cubicBezTo>
                <a:cubicBezTo>
                  <a:pt x="2617929" y="602006"/>
                  <a:pt x="2713368" y="506567"/>
                  <a:pt x="2713368" y="388838"/>
                </a:cubicBezTo>
                <a:cubicBezTo>
                  <a:pt x="2713368" y="271109"/>
                  <a:pt x="2617929" y="175670"/>
                  <a:pt x="2500200" y="175670"/>
                </a:cubicBezTo>
                <a:close/>
                <a:moveTo>
                  <a:pt x="1817525" y="175670"/>
                </a:moveTo>
                <a:cubicBezTo>
                  <a:pt x="1699796" y="175670"/>
                  <a:pt x="1604357" y="271109"/>
                  <a:pt x="1604357" y="388838"/>
                </a:cubicBezTo>
                <a:cubicBezTo>
                  <a:pt x="1604357" y="506567"/>
                  <a:pt x="1699796" y="602006"/>
                  <a:pt x="1817525" y="602006"/>
                </a:cubicBezTo>
                <a:cubicBezTo>
                  <a:pt x="1935254" y="602006"/>
                  <a:pt x="2030693" y="506567"/>
                  <a:pt x="2030693" y="388838"/>
                </a:cubicBezTo>
                <a:cubicBezTo>
                  <a:pt x="2030693" y="271109"/>
                  <a:pt x="1935254" y="175670"/>
                  <a:pt x="1817525" y="175670"/>
                </a:cubicBezTo>
                <a:close/>
                <a:moveTo>
                  <a:pt x="1134850" y="175670"/>
                </a:moveTo>
                <a:cubicBezTo>
                  <a:pt x="1017121" y="175670"/>
                  <a:pt x="921682" y="271109"/>
                  <a:pt x="921682" y="388838"/>
                </a:cubicBezTo>
                <a:cubicBezTo>
                  <a:pt x="921682" y="506567"/>
                  <a:pt x="1017121" y="602006"/>
                  <a:pt x="1134850" y="602006"/>
                </a:cubicBezTo>
                <a:cubicBezTo>
                  <a:pt x="1252579" y="602006"/>
                  <a:pt x="1348018" y="506567"/>
                  <a:pt x="1348018" y="388838"/>
                </a:cubicBezTo>
                <a:cubicBezTo>
                  <a:pt x="1348018" y="271109"/>
                  <a:pt x="1252579" y="175670"/>
                  <a:pt x="1134850" y="175670"/>
                </a:cubicBezTo>
                <a:close/>
                <a:moveTo>
                  <a:pt x="0" y="0"/>
                </a:moveTo>
                <a:lnTo>
                  <a:pt x="3335155" y="0"/>
                </a:lnTo>
                <a:lnTo>
                  <a:pt x="3335155" y="788700"/>
                </a:lnTo>
                <a:lnTo>
                  <a:pt x="0" y="7887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!!Intro">
            <a:extLst>
              <a:ext uri="{FF2B5EF4-FFF2-40B4-BE49-F238E27FC236}">
                <a16:creationId xmlns:a16="http://schemas.microsoft.com/office/drawing/2014/main" id="{5E1714FC-AC55-EF26-197F-A058AB305956}"/>
              </a:ext>
            </a:extLst>
          </p:cNvPr>
          <p:cNvSpPr txBox="1"/>
          <p:nvPr/>
        </p:nvSpPr>
        <p:spPr>
          <a:xfrm>
            <a:off x="-6635652" y="1180686"/>
            <a:ext cx="638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O que é uma série temporal?</a:t>
            </a:r>
          </a:p>
        </p:txBody>
      </p:sp>
      <p:pic>
        <p:nvPicPr>
          <p:cNvPr id="19" name="Picture 4" descr="Bitcoin Cash Explodes 100% Weekly As BTC Looks for Direction (Market Watch)  | CryptoPotato on Binance Square">
            <a:extLst>
              <a:ext uri="{FF2B5EF4-FFF2-40B4-BE49-F238E27FC236}">
                <a16:creationId xmlns:a16="http://schemas.microsoft.com/office/drawing/2014/main" id="{F7034576-463A-9ABC-B63E-842587311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7" b="7579"/>
          <a:stretch/>
        </p:blipFill>
        <p:spPr bwMode="auto">
          <a:xfrm>
            <a:off x="-6156906" y="2267150"/>
            <a:ext cx="5117476" cy="2096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FBE275F-E610-04D7-CD48-8042036FD92C}"/>
              </a:ext>
            </a:extLst>
          </p:cNvPr>
          <p:cNvSpPr/>
          <p:nvPr/>
        </p:nvSpPr>
        <p:spPr>
          <a:xfrm>
            <a:off x="-7158372" y="4637381"/>
            <a:ext cx="6724650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96A9AE5-4D9E-D1C9-1B97-7BD22A94A82A}"/>
              </a:ext>
            </a:extLst>
          </p:cNvPr>
          <p:cNvSpPr txBox="1"/>
          <p:nvPr/>
        </p:nvSpPr>
        <p:spPr>
          <a:xfrm>
            <a:off x="-7110945" y="4693447"/>
            <a:ext cx="6581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Uma série temporal é uma sequência de observações ou dados coletados ao longo do tempo em intervalos regulares ou irregulares.</a:t>
            </a:r>
            <a:endParaRPr lang="pt-BR" sz="1600" dirty="0"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7915" y="3429000"/>
              <a:ext cx="3833177" cy="40043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33177" cy="4004387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47316" ay="1876077" az="-3389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982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97915" y="3429000"/>
                <a:ext cx="3833177" cy="4004387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!!Intro2">
            <a:extLst>
              <a:ext uri="{FF2B5EF4-FFF2-40B4-BE49-F238E27FC236}">
                <a16:creationId xmlns:a16="http://schemas.microsoft.com/office/drawing/2014/main" id="{3F95BDBA-0F5C-186B-4AB8-2347FB706566}"/>
              </a:ext>
            </a:extLst>
          </p:cNvPr>
          <p:cNvSpPr txBox="1"/>
          <p:nvPr/>
        </p:nvSpPr>
        <p:spPr>
          <a:xfrm>
            <a:off x="2255520" y="1180686"/>
            <a:ext cx="813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Características de uma série temporal</a:t>
            </a:r>
          </a:p>
        </p:txBody>
      </p:sp>
      <p:sp>
        <p:nvSpPr>
          <p:cNvPr id="24" name="!!rettend">
            <a:extLst>
              <a:ext uri="{FF2B5EF4-FFF2-40B4-BE49-F238E27FC236}">
                <a16:creationId xmlns:a16="http://schemas.microsoft.com/office/drawing/2014/main" id="{C28BCFF7-8DCC-370A-FA4E-CF9218E12AE8}"/>
              </a:ext>
            </a:extLst>
          </p:cNvPr>
          <p:cNvSpPr/>
          <p:nvPr/>
        </p:nvSpPr>
        <p:spPr>
          <a:xfrm>
            <a:off x="4922934" y="3783693"/>
            <a:ext cx="2346131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tendencia">
            <a:extLst>
              <a:ext uri="{FF2B5EF4-FFF2-40B4-BE49-F238E27FC236}">
                <a16:creationId xmlns:a16="http://schemas.microsoft.com/office/drawing/2014/main" id="{CC451CB8-6D62-7E00-B73E-BE9BF91728FB}"/>
              </a:ext>
            </a:extLst>
          </p:cNvPr>
          <p:cNvSpPr txBox="1"/>
          <p:nvPr/>
        </p:nvSpPr>
        <p:spPr>
          <a:xfrm>
            <a:off x="4947938" y="3962869"/>
            <a:ext cx="2346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6" name="!!retInterv">
            <a:extLst>
              <a:ext uri="{FF2B5EF4-FFF2-40B4-BE49-F238E27FC236}">
                <a16:creationId xmlns:a16="http://schemas.microsoft.com/office/drawing/2014/main" id="{AE8166BA-81CA-8A3D-E9B2-0A8552BF9F4C}"/>
              </a:ext>
            </a:extLst>
          </p:cNvPr>
          <p:cNvSpPr/>
          <p:nvPr/>
        </p:nvSpPr>
        <p:spPr>
          <a:xfrm>
            <a:off x="4922934" y="2726786"/>
            <a:ext cx="2346131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Intervalo">
            <a:extLst>
              <a:ext uri="{FF2B5EF4-FFF2-40B4-BE49-F238E27FC236}">
                <a16:creationId xmlns:a16="http://schemas.microsoft.com/office/drawing/2014/main" id="{8747D94B-8718-07DE-125F-CF79DEBF855D}"/>
              </a:ext>
            </a:extLst>
          </p:cNvPr>
          <p:cNvSpPr txBox="1"/>
          <p:nvPr/>
        </p:nvSpPr>
        <p:spPr>
          <a:xfrm>
            <a:off x="4922934" y="2864721"/>
            <a:ext cx="2346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Intervalo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0" name="!!Intro2">
            <a:extLst>
              <a:ext uri="{FF2B5EF4-FFF2-40B4-BE49-F238E27FC236}">
                <a16:creationId xmlns:a16="http://schemas.microsoft.com/office/drawing/2014/main" id="{415E975A-2A4E-3323-84A0-62963277A50A}"/>
              </a:ext>
            </a:extLst>
          </p:cNvPr>
          <p:cNvSpPr txBox="1"/>
          <p:nvPr/>
        </p:nvSpPr>
        <p:spPr>
          <a:xfrm>
            <a:off x="12639897" y="1182379"/>
            <a:ext cx="383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Por que finanças?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elo 3D 32">
                <a:extLst>
                  <a:ext uri="{FF2B5EF4-FFF2-40B4-BE49-F238E27FC236}">
                    <a16:creationId xmlns:a16="http://schemas.microsoft.com/office/drawing/2014/main" id="{F8F738DC-7129-9D3C-78BB-66F78A8E3C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0826439"/>
                  </p:ext>
                </p:extLst>
              </p:nvPr>
            </p:nvGraphicFramePr>
            <p:xfrm>
              <a:off x="13483102" y="2267150"/>
              <a:ext cx="1873854" cy="187385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73854" cy="1873853"/>
                    </a:xfrm>
                    <a:prstGeom prst="rect">
                      <a:avLst/>
                    </a:prstGeom>
                  </am3d:spPr>
                  <am3d:camera>
                    <am3d:pos x="0" y="0" z="669893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79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57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elo 3D 32">
                <a:extLst>
                  <a:ext uri="{FF2B5EF4-FFF2-40B4-BE49-F238E27FC236}">
                    <a16:creationId xmlns:a16="http://schemas.microsoft.com/office/drawing/2014/main" id="{F8F738DC-7129-9D3C-78BB-66F78A8E3C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83102" y="2267150"/>
                <a:ext cx="1873854" cy="1873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41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Caudas pesadas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4617912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4546792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4620162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4549042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4617912" y="443230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4546792" y="448960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de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badnews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61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Caudas pesadas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4617912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4546792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4620162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4549042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2655652" y="2159046"/>
            <a:ext cx="6896910" cy="3317625"/>
          </a:xfrm>
          <a:prstGeom prst="roundRect">
            <a:avLst/>
          </a:prstGeom>
          <a:solidFill>
            <a:srgbClr val="FF669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4235339" y="2339502"/>
            <a:ext cx="385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Efeito de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badnews</a:t>
            </a:r>
            <a:endParaRPr lang="pt-BR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CDDAABA-8CFD-91C5-A49D-3A6BA02B74AB}"/>
              </a:ext>
            </a:extLst>
          </p:cNvPr>
          <p:cNvSpPr/>
          <p:nvPr/>
        </p:nvSpPr>
        <p:spPr>
          <a:xfrm>
            <a:off x="12873625" y="2873564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Reação negativa dos investidores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0C63BAB-F52D-98D5-F6F4-3A5F9CCB6463}"/>
              </a:ext>
            </a:extLst>
          </p:cNvPr>
          <p:cNvSpPr/>
          <p:nvPr/>
        </p:nvSpPr>
        <p:spPr>
          <a:xfrm>
            <a:off x="12873623" y="2859529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Venda de ativos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C8E515B-A3B7-C7CE-D54D-46E7F32C85B6}"/>
              </a:ext>
            </a:extLst>
          </p:cNvPr>
          <p:cNvSpPr/>
          <p:nvPr/>
        </p:nvSpPr>
        <p:spPr>
          <a:xfrm>
            <a:off x="12873627" y="2861439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Alguém falou mal da empresa</a:t>
            </a:r>
          </a:p>
        </p:txBody>
      </p:sp>
    </p:spTree>
    <p:extLst>
      <p:ext uri="{BB962C8B-B14F-4D97-AF65-F5344CB8AC3E}">
        <p14:creationId xmlns:p14="http://schemas.microsoft.com/office/powerpoint/2010/main" val="1228675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Caudas pesadas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4617912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4546792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4620162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4549042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2655652" y="2159046"/>
            <a:ext cx="6896910" cy="3317625"/>
          </a:xfrm>
          <a:prstGeom prst="roundRect">
            <a:avLst/>
          </a:prstGeom>
          <a:solidFill>
            <a:srgbClr val="FF669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4235339" y="2339502"/>
            <a:ext cx="385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Efeito de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badnews</a:t>
            </a:r>
            <a:endParaRPr lang="pt-BR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0" name="!!Seta: para Baixo 19">
            <a:extLst>
              <a:ext uri="{FF2B5EF4-FFF2-40B4-BE49-F238E27FC236}">
                <a16:creationId xmlns:a16="http://schemas.microsoft.com/office/drawing/2014/main" id="{149A7338-2459-990F-C214-534E853F6715}"/>
              </a:ext>
            </a:extLst>
          </p:cNvPr>
          <p:cNvSpPr/>
          <p:nvPr/>
        </p:nvSpPr>
        <p:spPr>
          <a:xfrm>
            <a:off x="5764346" y="2988634"/>
            <a:ext cx="450321" cy="367188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CDDAABA-8CFD-91C5-A49D-3A6BA02B74AB}"/>
              </a:ext>
            </a:extLst>
          </p:cNvPr>
          <p:cNvSpPr/>
          <p:nvPr/>
        </p:nvSpPr>
        <p:spPr>
          <a:xfrm>
            <a:off x="4452314" y="2873564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Reação negativa dos investidores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0C63BAB-F52D-98D5-F6F4-3A5F9CCB6463}"/>
              </a:ext>
            </a:extLst>
          </p:cNvPr>
          <p:cNvSpPr/>
          <p:nvPr/>
        </p:nvSpPr>
        <p:spPr>
          <a:xfrm>
            <a:off x="4452312" y="2859529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Venda de ativos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C8E515B-A3B7-C7CE-D54D-46E7F32C85B6}"/>
              </a:ext>
            </a:extLst>
          </p:cNvPr>
          <p:cNvSpPr/>
          <p:nvPr/>
        </p:nvSpPr>
        <p:spPr>
          <a:xfrm>
            <a:off x="4452316" y="2861439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Informações/percepções negativas sobre a empresa</a:t>
            </a:r>
          </a:p>
        </p:txBody>
      </p:sp>
    </p:spTree>
    <p:extLst>
      <p:ext uri="{BB962C8B-B14F-4D97-AF65-F5344CB8AC3E}">
        <p14:creationId xmlns:p14="http://schemas.microsoft.com/office/powerpoint/2010/main" val="1147513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Caudas pesadas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4617912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4546792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4620162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4549042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2655652" y="2159046"/>
            <a:ext cx="6896910" cy="3317625"/>
          </a:xfrm>
          <a:prstGeom prst="roundRect">
            <a:avLst/>
          </a:prstGeom>
          <a:solidFill>
            <a:srgbClr val="FF669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4235339" y="2339502"/>
            <a:ext cx="385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Efeito de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badnews</a:t>
            </a:r>
            <a:endParaRPr lang="pt-BR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0" name="!!Seta: para Baixo 19">
            <a:extLst>
              <a:ext uri="{FF2B5EF4-FFF2-40B4-BE49-F238E27FC236}">
                <a16:creationId xmlns:a16="http://schemas.microsoft.com/office/drawing/2014/main" id="{A2F62073-785F-74C2-BAAD-BE248320E028}"/>
              </a:ext>
            </a:extLst>
          </p:cNvPr>
          <p:cNvSpPr/>
          <p:nvPr/>
        </p:nvSpPr>
        <p:spPr>
          <a:xfrm>
            <a:off x="5764348" y="3379691"/>
            <a:ext cx="450321" cy="367188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!!Seta: para Baixo 20">
            <a:extLst>
              <a:ext uri="{FF2B5EF4-FFF2-40B4-BE49-F238E27FC236}">
                <a16:creationId xmlns:a16="http://schemas.microsoft.com/office/drawing/2014/main" id="{9E7F091C-D251-62B4-3FDB-8A580C51AA60}"/>
              </a:ext>
            </a:extLst>
          </p:cNvPr>
          <p:cNvSpPr/>
          <p:nvPr/>
        </p:nvSpPr>
        <p:spPr>
          <a:xfrm>
            <a:off x="5764348" y="3854670"/>
            <a:ext cx="450321" cy="367188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C8E515B-A3B7-C7CE-D54D-46E7F32C85B6}"/>
              </a:ext>
            </a:extLst>
          </p:cNvPr>
          <p:cNvSpPr/>
          <p:nvPr/>
        </p:nvSpPr>
        <p:spPr>
          <a:xfrm>
            <a:off x="4452316" y="2861439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Informações/percepções negativas sobre a empresa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0C63BAB-F52D-98D5-F6F4-3A5F9CCB6463}"/>
              </a:ext>
            </a:extLst>
          </p:cNvPr>
          <p:cNvSpPr/>
          <p:nvPr/>
        </p:nvSpPr>
        <p:spPr>
          <a:xfrm>
            <a:off x="4452314" y="3725628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Venda de ativos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CDDAABA-8CFD-91C5-A49D-3A6BA02B74AB}"/>
              </a:ext>
            </a:extLst>
          </p:cNvPr>
          <p:cNvSpPr/>
          <p:nvPr/>
        </p:nvSpPr>
        <p:spPr>
          <a:xfrm>
            <a:off x="4452315" y="3746880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Reação negativa dos investidores</a:t>
            </a:r>
          </a:p>
        </p:txBody>
      </p:sp>
    </p:spTree>
    <p:extLst>
      <p:ext uri="{BB962C8B-B14F-4D97-AF65-F5344CB8AC3E}">
        <p14:creationId xmlns:p14="http://schemas.microsoft.com/office/powerpoint/2010/main" val="3026252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Caudas pesadas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4617912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4546792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4620162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4549042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2655652" y="2159046"/>
            <a:ext cx="6896910" cy="3317625"/>
          </a:xfrm>
          <a:prstGeom prst="roundRect">
            <a:avLst/>
          </a:prstGeom>
          <a:solidFill>
            <a:srgbClr val="FF669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4235339" y="2339502"/>
            <a:ext cx="385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Efeito de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badnews</a:t>
            </a:r>
            <a:endParaRPr lang="pt-BR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0" name="!!Seta: para Baixo 19">
            <a:extLst>
              <a:ext uri="{FF2B5EF4-FFF2-40B4-BE49-F238E27FC236}">
                <a16:creationId xmlns:a16="http://schemas.microsoft.com/office/drawing/2014/main" id="{E14BDBFB-160F-D884-9BFE-1AE8033F5129}"/>
              </a:ext>
            </a:extLst>
          </p:cNvPr>
          <p:cNvSpPr/>
          <p:nvPr/>
        </p:nvSpPr>
        <p:spPr>
          <a:xfrm>
            <a:off x="5764348" y="3379691"/>
            <a:ext cx="450321" cy="367188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!!Seta: para Baixo 20">
            <a:extLst>
              <a:ext uri="{FF2B5EF4-FFF2-40B4-BE49-F238E27FC236}">
                <a16:creationId xmlns:a16="http://schemas.microsoft.com/office/drawing/2014/main" id="{03091AB1-CE5D-DFFF-4982-9FBC201CF853}"/>
              </a:ext>
            </a:extLst>
          </p:cNvPr>
          <p:cNvSpPr/>
          <p:nvPr/>
        </p:nvSpPr>
        <p:spPr>
          <a:xfrm>
            <a:off x="5764348" y="4249463"/>
            <a:ext cx="450321" cy="367188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C8E515B-A3B7-C7CE-D54D-46E7F32C85B6}"/>
              </a:ext>
            </a:extLst>
          </p:cNvPr>
          <p:cNvSpPr/>
          <p:nvPr/>
        </p:nvSpPr>
        <p:spPr>
          <a:xfrm>
            <a:off x="4452316" y="2861439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Informações/percepções negativas sobre a empresa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CDDAABA-8CFD-91C5-A49D-3A6BA02B74AB}"/>
              </a:ext>
            </a:extLst>
          </p:cNvPr>
          <p:cNvSpPr/>
          <p:nvPr/>
        </p:nvSpPr>
        <p:spPr>
          <a:xfrm>
            <a:off x="4452315" y="3746880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Reação negativa dos investidores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0C63BAB-F52D-98D5-F6F4-3A5F9CCB6463}"/>
              </a:ext>
            </a:extLst>
          </p:cNvPr>
          <p:cNvSpPr/>
          <p:nvPr/>
        </p:nvSpPr>
        <p:spPr>
          <a:xfrm>
            <a:off x="4452314" y="4597526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Venda de ativos</a:t>
            </a:r>
          </a:p>
        </p:txBody>
      </p:sp>
    </p:spTree>
    <p:extLst>
      <p:ext uri="{BB962C8B-B14F-4D97-AF65-F5344CB8AC3E}">
        <p14:creationId xmlns:p14="http://schemas.microsoft.com/office/powerpoint/2010/main" val="1396817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Caudas pesadas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3224644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3153524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3226894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3155774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2655652" y="2159046"/>
            <a:ext cx="6896910" cy="3317625"/>
          </a:xfrm>
          <a:prstGeom prst="roundRect">
            <a:avLst/>
          </a:prstGeom>
          <a:solidFill>
            <a:srgbClr val="FF669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4235339" y="2339502"/>
            <a:ext cx="385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Efeito de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badnews</a:t>
            </a:r>
            <a:endParaRPr lang="pt-BR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3" name="!!Seta: para Baixo 19">
            <a:extLst>
              <a:ext uri="{FF2B5EF4-FFF2-40B4-BE49-F238E27FC236}">
                <a16:creationId xmlns:a16="http://schemas.microsoft.com/office/drawing/2014/main" id="{1CAD5A36-A6D7-AE8C-CE22-18228449483C}"/>
              </a:ext>
            </a:extLst>
          </p:cNvPr>
          <p:cNvSpPr/>
          <p:nvPr/>
        </p:nvSpPr>
        <p:spPr>
          <a:xfrm>
            <a:off x="4400368" y="3379691"/>
            <a:ext cx="450321" cy="367188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Seta: para Baixo 20">
            <a:extLst>
              <a:ext uri="{FF2B5EF4-FFF2-40B4-BE49-F238E27FC236}">
                <a16:creationId xmlns:a16="http://schemas.microsoft.com/office/drawing/2014/main" id="{2277CBEC-4D1D-B10D-4227-DE82482CE3CD}"/>
              </a:ext>
            </a:extLst>
          </p:cNvPr>
          <p:cNvSpPr/>
          <p:nvPr/>
        </p:nvSpPr>
        <p:spPr>
          <a:xfrm>
            <a:off x="4400368" y="4249463"/>
            <a:ext cx="450321" cy="367188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C8E515B-A3B7-C7CE-D54D-46E7F32C85B6}"/>
              </a:ext>
            </a:extLst>
          </p:cNvPr>
          <p:cNvSpPr/>
          <p:nvPr/>
        </p:nvSpPr>
        <p:spPr>
          <a:xfrm>
            <a:off x="3059048" y="2861439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Informações/percepções negativas sobre a empresa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CDDAABA-8CFD-91C5-A49D-3A6BA02B74AB}"/>
              </a:ext>
            </a:extLst>
          </p:cNvPr>
          <p:cNvSpPr/>
          <p:nvPr/>
        </p:nvSpPr>
        <p:spPr>
          <a:xfrm>
            <a:off x="3059047" y="3746880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Reação negativa dos investidores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0C63BAB-F52D-98D5-F6F4-3A5F9CCB6463}"/>
              </a:ext>
            </a:extLst>
          </p:cNvPr>
          <p:cNvSpPr/>
          <p:nvPr/>
        </p:nvSpPr>
        <p:spPr>
          <a:xfrm>
            <a:off x="3059046" y="4597526"/>
            <a:ext cx="3074391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Venda de ativos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D512033-EB79-A8FB-1D08-7ACB2F102313}"/>
              </a:ext>
            </a:extLst>
          </p:cNvPr>
          <p:cNvSpPr/>
          <p:nvPr/>
        </p:nvSpPr>
        <p:spPr>
          <a:xfrm>
            <a:off x="6432404" y="3801456"/>
            <a:ext cx="2885441" cy="510756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Ressalta a importância da análise de riscos</a:t>
            </a:r>
          </a:p>
        </p:txBody>
      </p:sp>
    </p:spTree>
    <p:extLst>
      <p:ext uri="{BB962C8B-B14F-4D97-AF65-F5344CB8AC3E}">
        <p14:creationId xmlns:p14="http://schemas.microsoft.com/office/powerpoint/2010/main" val="2997182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2538276" y="1818261"/>
            <a:ext cx="1804020" cy="322147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ro">
            <a:extLst>
              <a:ext uri="{FF2B5EF4-FFF2-40B4-BE49-F238E27FC236}">
                <a16:creationId xmlns:a16="http://schemas.microsoft.com/office/drawing/2014/main" id="{12782E6F-CF1D-BDA2-6781-DAC533DD1AD1}"/>
              </a:ext>
            </a:extLst>
          </p:cNvPr>
          <p:cNvSpPr txBox="1"/>
          <p:nvPr/>
        </p:nvSpPr>
        <p:spPr>
          <a:xfrm>
            <a:off x="2876201" y="4384857"/>
            <a:ext cx="160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6" name="!!BoxMbjt">
            <a:extLst>
              <a:ext uri="{FF2B5EF4-FFF2-40B4-BE49-F238E27FC236}">
                <a16:creationId xmlns:a16="http://schemas.microsoft.com/office/drawing/2014/main" id="{9BEF6694-5F6E-2F83-CAF0-72B85449F3C6}"/>
              </a:ext>
            </a:extLst>
          </p:cNvPr>
          <p:cNvSpPr/>
          <p:nvPr/>
        </p:nvSpPr>
        <p:spPr>
          <a:xfrm>
            <a:off x="4848724" y="1798026"/>
            <a:ext cx="1804020" cy="32214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Objt">
            <a:extLst>
              <a:ext uri="{FF2B5EF4-FFF2-40B4-BE49-F238E27FC236}">
                <a16:creationId xmlns:a16="http://schemas.microsoft.com/office/drawing/2014/main" id="{2B81B7CC-3C02-B2FF-6244-C2ED2AB8A60E}"/>
              </a:ext>
            </a:extLst>
          </p:cNvPr>
          <p:cNvSpPr txBox="1"/>
          <p:nvPr/>
        </p:nvSpPr>
        <p:spPr>
          <a:xfrm>
            <a:off x="5219793" y="4412132"/>
            <a:ext cx="15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7101081" y="1818261"/>
            <a:ext cx="1804020" cy="3221477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7295393" y="4412132"/>
            <a:ext cx="1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14" name="!!SETA1">
            <a:extLst>
              <a:ext uri="{FF2B5EF4-FFF2-40B4-BE49-F238E27FC236}">
                <a16:creationId xmlns:a16="http://schemas.microsoft.com/office/drawing/2014/main" id="{190D42F4-E29E-C817-65A8-64C97D5F8361}"/>
              </a:ext>
            </a:extLst>
          </p:cNvPr>
          <p:cNvSpPr/>
          <p:nvPr/>
        </p:nvSpPr>
        <p:spPr>
          <a:xfrm>
            <a:off x="3179471" y="731991"/>
            <a:ext cx="2848881" cy="10660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00000"/>
              </a:gs>
              <a:gs pos="100000">
                <a:srgbClr val="C55A1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!!SETA2">
            <a:extLst>
              <a:ext uri="{FF2B5EF4-FFF2-40B4-BE49-F238E27FC236}">
                <a16:creationId xmlns:a16="http://schemas.microsoft.com/office/drawing/2014/main" id="{291E506E-B500-B448-45E6-F20DE799C502}"/>
              </a:ext>
            </a:extLst>
          </p:cNvPr>
          <p:cNvSpPr/>
          <p:nvPr/>
        </p:nvSpPr>
        <p:spPr>
          <a:xfrm flipV="1">
            <a:off x="5526613" y="5019503"/>
            <a:ext cx="2835999" cy="117279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55A11"/>
              </a:gs>
              <a:gs pos="100000">
                <a:srgbClr val="C12ABF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88462" y="2200892"/>
              <a:ext cx="1099084" cy="188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9084" cy="1883936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4992" ay="714684" az="860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7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8462" y="2200892"/>
                <a:ext cx="1099084" cy="18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5028" y="2501278"/>
              <a:ext cx="1430516" cy="1410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0516" cy="1410843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9951" ay="-55242" az="-38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50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5028" y="2501278"/>
                <a:ext cx="1430516" cy="141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29597" y="2315812"/>
              <a:ext cx="124697" cy="18582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4697" cy="185828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-76773" ay="-486540" az="108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57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9597" y="2315812"/>
                <a:ext cx="124697" cy="185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8008" y="2267150"/>
              <a:ext cx="1182305" cy="190023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2305" cy="1900232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16860" ay="137834" az="-1679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37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8008" y="2267150"/>
                <a:ext cx="1182305" cy="1900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95B7DF23-22E1-E1B5-CFB5-FD0BD017F3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3070339"/>
                  </p:ext>
                </p:extLst>
              </p:nvPr>
            </p:nvGraphicFramePr>
            <p:xfrm rot="541387">
              <a:off x="8610727" y="-748487"/>
              <a:ext cx="3875646" cy="2828370"/>
            </p:xfrm>
            <a:graphic>
              <a:graphicData uri="http://schemas.microsoft.com/office/drawing/2017/model3d">
                <am3d:model3d r:embed="rId10">
                  <am3d:spPr>
                    <a:xfrm rot="541387">
                      <a:off x="0" y="0"/>
                      <a:ext cx="3875646" cy="2828370"/>
                    </a:xfrm>
                    <a:prstGeom prst="rect">
                      <a:avLst/>
                    </a:prstGeom>
                  </am3d:spPr>
                  <am3d:camera>
                    <am3d:pos x="0" y="0" z="619752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730" d="1000000"/>
                    <am3d:preTrans dx="54605" dy="-93965" dz="-59604"/>
                    <am3d:scale>
                      <am3d:sx n="1000000" d="1000000"/>
                      <am3d:sy n="1000000" d="1000000"/>
                      <am3d:sz n="1000000" d="1000000"/>
                    </am3d:scale>
                    <am3d:rot ax="715535" ay="-594640" az="-1249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95B7DF23-22E1-E1B5-CFB5-FD0BD017F3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1387">
                <a:off x="8610727" y="-748487"/>
                <a:ext cx="3875646" cy="2828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530147"/>
      </p:ext>
    </p:extLst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elo 3D 21">
                <a:extLst>
                  <a:ext uri="{FF2B5EF4-FFF2-40B4-BE49-F238E27FC236}">
                    <a16:creationId xmlns:a16="http://schemas.microsoft.com/office/drawing/2014/main" id="{67A90EF1-573E-DA9D-49C6-DD160ECDFC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5865175"/>
                  </p:ext>
                </p:extLst>
              </p:nvPr>
            </p:nvGraphicFramePr>
            <p:xfrm rot="541387">
              <a:off x="5454908" y="1675820"/>
              <a:ext cx="2276028" cy="3780682"/>
            </p:xfrm>
            <a:graphic>
              <a:graphicData uri="http://schemas.microsoft.com/office/drawing/2017/model3d">
                <am3d:model3d r:embed="rId2">
                  <am3d:spPr>
                    <a:xfrm rot="541387">
                      <a:off x="0" y="0"/>
                      <a:ext cx="2276028" cy="3780682"/>
                    </a:xfrm>
                    <a:prstGeom prst="rect">
                      <a:avLst/>
                    </a:prstGeom>
                  </am3d:spPr>
                  <am3d:camera>
                    <am3d:pos x="0" y="0" z="619752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730" d="1000000"/>
                    <am3d:preTrans dx="54605" dy="-93965" dz="-59604"/>
                    <am3d:scale>
                      <am3d:sx n="1000000" d="1000000"/>
                      <am3d:sy n="1000000" d="1000000"/>
                      <am3d:sz n="1000000" d="1000000"/>
                    </am3d:scale>
                    <am3d:rot ax="2761037" ay="3325365" az="24281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elo 3D 21">
                <a:extLst>
                  <a:ext uri="{FF2B5EF4-FFF2-40B4-BE49-F238E27FC236}">
                    <a16:creationId xmlns:a16="http://schemas.microsoft.com/office/drawing/2014/main" id="{67A90EF1-573E-DA9D-49C6-DD160ECDFC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1387">
                <a:off x="5454908" y="1675820"/>
                <a:ext cx="2276028" cy="3780682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Imagem 20">
            <a:extLst>
              <a:ext uri="{FF2B5EF4-FFF2-40B4-BE49-F238E27FC236}">
                <a16:creationId xmlns:a16="http://schemas.microsoft.com/office/drawing/2014/main" id="{97422EDC-03A2-6587-C497-93FFCAE11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15" y="2321239"/>
            <a:ext cx="2971770" cy="2829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!!Metod">
            <a:extLst>
              <a:ext uri="{FF2B5EF4-FFF2-40B4-BE49-F238E27FC236}">
                <a16:creationId xmlns:a16="http://schemas.microsoft.com/office/drawing/2014/main" id="{C802253D-DCC1-6BA6-D5BD-C9AEE417F912}"/>
              </a:ext>
            </a:extLst>
          </p:cNvPr>
          <p:cNvSpPr txBox="1"/>
          <p:nvPr/>
        </p:nvSpPr>
        <p:spPr>
          <a:xfrm>
            <a:off x="1937102" y="405112"/>
            <a:ext cx="9311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606042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125AD0A0-12E1-B510-8A98-793894F9125A}"/>
              </a:ext>
            </a:extLst>
          </p:cNvPr>
          <p:cNvSpPr/>
          <p:nvPr/>
        </p:nvSpPr>
        <p:spPr>
          <a:xfrm>
            <a:off x="1102585" y="1039890"/>
            <a:ext cx="9986829" cy="4677908"/>
          </a:xfrm>
          <a:custGeom>
            <a:avLst/>
            <a:gdLst>
              <a:gd name="connsiteX0" fmla="*/ 0 w 9986829"/>
              <a:gd name="connsiteY0" fmla="*/ 0 h 4677908"/>
              <a:gd name="connsiteX1" fmla="*/ 366184 w 9986829"/>
              <a:gd name="connsiteY1" fmla="*/ 0 h 4677908"/>
              <a:gd name="connsiteX2" fmla="*/ 1231709 w 9986829"/>
              <a:gd name="connsiteY2" fmla="*/ 0 h 4677908"/>
              <a:gd name="connsiteX3" fmla="*/ 2097234 w 9986829"/>
              <a:gd name="connsiteY3" fmla="*/ 0 h 4677908"/>
              <a:gd name="connsiteX4" fmla="*/ 2763023 w 9986829"/>
              <a:gd name="connsiteY4" fmla="*/ 0 h 4677908"/>
              <a:gd name="connsiteX5" fmla="*/ 3528680 w 9986829"/>
              <a:gd name="connsiteY5" fmla="*/ 0 h 4677908"/>
              <a:gd name="connsiteX6" fmla="*/ 4094600 w 9986829"/>
              <a:gd name="connsiteY6" fmla="*/ 0 h 4677908"/>
              <a:gd name="connsiteX7" fmla="*/ 4460784 w 9986829"/>
              <a:gd name="connsiteY7" fmla="*/ 0 h 4677908"/>
              <a:gd name="connsiteX8" fmla="*/ 5126572 w 9986829"/>
              <a:gd name="connsiteY8" fmla="*/ 0 h 4677908"/>
              <a:gd name="connsiteX9" fmla="*/ 5692493 w 9986829"/>
              <a:gd name="connsiteY9" fmla="*/ 0 h 4677908"/>
              <a:gd name="connsiteX10" fmla="*/ 6258413 w 9986829"/>
              <a:gd name="connsiteY10" fmla="*/ 0 h 4677908"/>
              <a:gd name="connsiteX11" fmla="*/ 6724465 w 9986829"/>
              <a:gd name="connsiteY11" fmla="*/ 0 h 4677908"/>
              <a:gd name="connsiteX12" fmla="*/ 7589990 w 9986829"/>
              <a:gd name="connsiteY12" fmla="*/ 0 h 4677908"/>
              <a:gd name="connsiteX13" fmla="*/ 8056042 w 9986829"/>
              <a:gd name="connsiteY13" fmla="*/ 0 h 4677908"/>
              <a:gd name="connsiteX14" fmla="*/ 8422226 w 9986829"/>
              <a:gd name="connsiteY14" fmla="*/ 0 h 4677908"/>
              <a:gd name="connsiteX15" fmla="*/ 9287751 w 9986829"/>
              <a:gd name="connsiteY15" fmla="*/ 0 h 4677908"/>
              <a:gd name="connsiteX16" fmla="*/ 9986829 w 9986829"/>
              <a:gd name="connsiteY16" fmla="*/ 0 h 4677908"/>
              <a:gd name="connsiteX17" fmla="*/ 9986829 w 9986829"/>
              <a:gd name="connsiteY17" fmla="*/ 668273 h 4677908"/>
              <a:gd name="connsiteX18" fmla="*/ 9986829 w 9986829"/>
              <a:gd name="connsiteY18" fmla="*/ 1289766 h 4677908"/>
              <a:gd name="connsiteX19" fmla="*/ 9986829 w 9986829"/>
              <a:gd name="connsiteY19" fmla="*/ 1958039 h 4677908"/>
              <a:gd name="connsiteX20" fmla="*/ 9986829 w 9986829"/>
              <a:gd name="connsiteY20" fmla="*/ 2626311 h 4677908"/>
              <a:gd name="connsiteX21" fmla="*/ 9986829 w 9986829"/>
              <a:gd name="connsiteY21" fmla="*/ 3294584 h 4677908"/>
              <a:gd name="connsiteX22" fmla="*/ 9986829 w 9986829"/>
              <a:gd name="connsiteY22" fmla="*/ 3822519 h 4677908"/>
              <a:gd name="connsiteX23" fmla="*/ 9986829 w 9986829"/>
              <a:gd name="connsiteY23" fmla="*/ 4677908 h 4677908"/>
              <a:gd name="connsiteX24" fmla="*/ 9321040 w 9986829"/>
              <a:gd name="connsiteY24" fmla="*/ 4677908 h 4677908"/>
              <a:gd name="connsiteX25" fmla="*/ 8755120 w 9986829"/>
              <a:gd name="connsiteY25" fmla="*/ 4677908 h 4677908"/>
              <a:gd name="connsiteX26" fmla="*/ 7989463 w 9986829"/>
              <a:gd name="connsiteY26" fmla="*/ 4677908 h 4677908"/>
              <a:gd name="connsiteX27" fmla="*/ 7123938 w 9986829"/>
              <a:gd name="connsiteY27" fmla="*/ 4677908 h 4677908"/>
              <a:gd name="connsiteX28" fmla="*/ 6358281 w 9986829"/>
              <a:gd name="connsiteY28" fmla="*/ 4677908 h 4677908"/>
              <a:gd name="connsiteX29" fmla="*/ 5692493 w 9986829"/>
              <a:gd name="connsiteY29" fmla="*/ 4677908 h 4677908"/>
              <a:gd name="connsiteX30" fmla="*/ 5126572 w 9986829"/>
              <a:gd name="connsiteY30" fmla="*/ 4677908 h 4677908"/>
              <a:gd name="connsiteX31" fmla="*/ 4261047 w 9986829"/>
              <a:gd name="connsiteY31" fmla="*/ 4677908 h 4677908"/>
              <a:gd name="connsiteX32" fmla="*/ 3894863 w 9986829"/>
              <a:gd name="connsiteY32" fmla="*/ 4677908 h 4677908"/>
              <a:gd name="connsiteX33" fmla="*/ 3328943 w 9986829"/>
              <a:gd name="connsiteY33" fmla="*/ 4677908 h 4677908"/>
              <a:gd name="connsiteX34" fmla="*/ 2763023 w 9986829"/>
              <a:gd name="connsiteY34" fmla="*/ 4677908 h 4677908"/>
              <a:gd name="connsiteX35" fmla="*/ 1897498 w 9986829"/>
              <a:gd name="connsiteY35" fmla="*/ 4677908 h 4677908"/>
              <a:gd name="connsiteX36" fmla="*/ 1131841 w 9986829"/>
              <a:gd name="connsiteY36" fmla="*/ 4677908 h 4677908"/>
              <a:gd name="connsiteX37" fmla="*/ 765657 w 9986829"/>
              <a:gd name="connsiteY37" fmla="*/ 4677908 h 4677908"/>
              <a:gd name="connsiteX38" fmla="*/ 0 w 9986829"/>
              <a:gd name="connsiteY38" fmla="*/ 4677908 h 4677908"/>
              <a:gd name="connsiteX39" fmla="*/ 0 w 9986829"/>
              <a:gd name="connsiteY39" fmla="*/ 4103194 h 4677908"/>
              <a:gd name="connsiteX40" fmla="*/ 0 w 9986829"/>
              <a:gd name="connsiteY40" fmla="*/ 3528479 h 4677908"/>
              <a:gd name="connsiteX41" fmla="*/ 0 w 9986829"/>
              <a:gd name="connsiteY41" fmla="*/ 2953765 h 4677908"/>
              <a:gd name="connsiteX42" fmla="*/ 0 w 9986829"/>
              <a:gd name="connsiteY42" fmla="*/ 2238713 h 4677908"/>
              <a:gd name="connsiteX43" fmla="*/ 0 w 9986829"/>
              <a:gd name="connsiteY43" fmla="*/ 1710778 h 4677908"/>
              <a:gd name="connsiteX44" fmla="*/ 0 w 9986829"/>
              <a:gd name="connsiteY44" fmla="*/ 948947 h 4677908"/>
              <a:gd name="connsiteX45" fmla="*/ 0 w 9986829"/>
              <a:gd name="connsiteY45" fmla="*/ 0 h 46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986829" h="4677908" fill="none" extrusionOk="0">
                <a:moveTo>
                  <a:pt x="0" y="0"/>
                </a:moveTo>
                <a:cubicBezTo>
                  <a:pt x="81852" y="11113"/>
                  <a:pt x="230864" y="-422"/>
                  <a:pt x="366184" y="0"/>
                </a:cubicBezTo>
                <a:cubicBezTo>
                  <a:pt x="501504" y="422"/>
                  <a:pt x="985963" y="-40564"/>
                  <a:pt x="1231709" y="0"/>
                </a:cubicBezTo>
                <a:cubicBezTo>
                  <a:pt x="1477455" y="40564"/>
                  <a:pt x="1744644" y="-35022"/>
                  <a:pt x="2097234" y="0"/>
                </a:cubicBezTo>
                <a:cubicBezTo>
                  <a:pt x="2449824" y="35022"/>
                  <a:pt x="2536763" y="20616"/>
                  <a:pt x="2763023" y="0"/>
                </a:cubicBezTo>
                <a:cubicBezTo>
                  <a:pt x="2989283" y="-20616"/>
                  <a:pt x="3354818" y="-21452"/>
                  <a:pt x="3528680" y="0"/>
                </a:cubicBezTo>
                <a:cubicBezTo>
                  <a:pt x="3702542" y="21452"/>
                  <a:pt x="3864223" y="16125"/>
                  <a:pt x="4094600" y="0"/>
                </a:cubicBezTo>
                <a:cubicBezTo>
                  <a:pt x="4324977" y="-16125"/>
                  <a:pt x="4290834" y="-11207"/>
                  <a:pt x="4460784" y="0"/>
                </a:cubicBezTo>
                <a:cubicBezTo>
                  <a:pt x="4630734" y="11207"/>
                  <a:pt x="4840317" y="-18496"/>
                  <a:pt x="5126572" y="0"/>
                </a:cubicBezTo>
                <a:cubicBezTo>
                  <a:pt x="5412827" y="18496"/>
                  <a:pt x="5569403" y="-1522"/>
                  <a:pt x="5692493" y="0"/>
                </a:cubicBezTo>
                <a:cubicBezTo>
                  <a:pt x="5815583" y="1522"/>
                  <a:pt x="5986232" y="-24724"/>
                  <a:pt x="6258413" y="0"/>
                </a:cubicBezTo>
                <a:cubicBezTo>
                  <a:pt x="6530594" y="24724"/>
                  <a:pt x="6517359" y="-6968"/>
                  <a:pt x="6724465" y="0"/>
                </a:cubicBezTo>
                <a:cubicBezTo>
                  <a:pt x="6931571" y="6968"/>
                  <a:pt x="7233879" y="36202"/>
                  <a:pt x="7589990" y="0"/>
                </a:cubicBezTo>
                <a:cubicBezTo>
                  <a:pt x="7946102" y="-36202"/>
                  <a:pt x="7911726" y="-16356"/>
                  <a:pt x="8056042" y="0"/>
                </a:cubicBezTo>
                <a:cubicBezTo>
                  <a:pt x="8200358" y="16356"/>
                  <a:pt x="8280829" y="-9596"/>
                  <a:pt x="8422226" y="0"/>
                </a:cubicBezTo>
                <a:cubicBezTo>
                  <a:pt x="8563623" y="9596"/>
                  <a:pt x="9005030" y="5225"/>
                  <a:pt x="9287751" y="0"/>
                </a:cubicBezTo>
                <a:cubicBezTo>
                  <a:pt x="9570472" y="-5225"/>
                  <a:pt x="9812547" y="2990"/>
                  <a:pt x="9986829" y="0"/>
                </a:cubicBezTo>
                <a:cubicBezTo>
                  <a:pt x="10002081" y="332435"/>
                  <a:pt x="9972020" y="380861"/>
                  <a:pt x="9986829" y="668273"/>
                </a:cubicBezTo>
                <a:cubicBezTo>
                  <a:pt x="10001638" y="955685"/>
                  <a:pt x="9956483" y="1108218"/>
                  <a:pt x="9986829" y="1289766"/>
                </a:cubicBezTo>
                <a:cubicBezTo>
                  <a:pt x="10017175" y="1471314"/>
                  <a:pt x="9971772" y="1656430"/>
                  <a:pt x="9986829" y="1958039"/>
                </a:cubicBezTo>
                <a:cubicBezTo>
                  <a:pt x="10001886" y="2259648"/>
                  <a:pt x="9967537" y="2492516"/>
                  <a:pt x="9986829" y="2626311"/>
                </a:cubicBezTo>
                <a:cubicBezTo>
                  <a:pt x="10006121" y="2760106"/>
                  <a:pt x="9985785" y="3135523"/>
                  <a:pt x="9986829" y="3294584"/>
                </a:cubicBezTo>
                <a:cubicBezTo>
                  <a:pt x="9987873" y="3453645"/>
                  <a:pt x="10012175" y="3647282"/>
                  <a:pt x="9986829" y="3822519"/>
                </a:cubicBezTo>
                <a:cubicBezTo>
                  <a:pt x="9961483" y="3997757"/>
                  <a:pt x="9998760" y="4400495"/>
                  <a:pt x="9986829" y="4677908"/>
                </a:cubicBezTo>
                <a:cubicBezTo>
                  <a:pt x="9823896" y="4662166"/>
                  <a:pt x="9579014" y="4682131"/>
                  <a:pt x="9321040" y="4677908"/>
                </a:cubicBezTo>
                <a:cubicBezTo>
                  <a:pt x="9063066" y="4673685"/>
                  <a:pt x="8889351" y="4684259"/>
                  <a:pt x="8755120" y="4677908"/>
                </a:cubicBezTo>
                <a:cubicBezTo>
                  <a:pt x="8620889" y="4671557"/>
                  <a:pt x="8166764" y="4687373"/>
                  <a:pt x="7989463" y="4677908"/>
                </a:cubicBezTo>
                <a:cubicBezTo>
                  <a:pt x="7812162" y="4668443"/>
                  <a:pt x="7429039" y="4693105"/>
                  <a:pt x="7123938" y="4677908"/>
                </a:cubicBezTo>
                <a:cubicBezTo>
                  <a:pt x="6818837" y="4662711"/>
                  <a:pt x="6572413" y="4691237"/>
                  <a:pt x="6358281" y="4677908"/>
                </a:cubicBezTo>
                <a:cubicBezTo>
                  <a:pt x="6144149" y="4664579"/>
                  <a:pt x="5957877" y="4691396"/>
                  <a:pt x="5692493" y="4677908"/>
                </a:cubicBezTo>
                <a:cubicBezTo>
                  <a:pt x="5427109" y="4664420"/>
                  <a:pt x="5394806" y="4676508"/>
                  <a:pt x="5126572" y="4677908"/>
                </a:cubicBezTo>
                <a:cubicBezTo>
                  <a:pt x="4858338" y="4679308"/>
                  <a:pt x="4521402" y="4708154"/>
                  <a:pt x="4261047" y="4677908"/>
                </a:cubicBezTo>
                <a:cubicBezTo>
                  <a:pt x="4000693" y="4647662"/>
                  <a:pt x="4009657" y="4662923"/>
                  <a:pt x="3894863" y="4677908"/>
                </a:cubicBezTo>
                <a:cubicBezTo>
                  <a:pt x="3780069" y="4692893"/>
                  <a:pt x="3506420" y="4685121"/>
                  <a:pt x="3328943" y="4677908"/>
                </a:cubicBezTo>
                <a:cubicBezTo>
                  <a:pt x="3151466" y="4670695"/>
                  <a:pt x="2994271" y="4654357"/>
                  <a:pt x="2763023" y="4677908"/>
                </a:cubicBezTo>
                <a:cubicBezTo>
                  <a:pt x="2531775" y="4701459"/>
                  <a:pt x="2083359" y="4658104"/>
                  <a:pt x="1897498" y="4677908"/>
                </a:cubicBezTo>
                <a:cubicBezTo>
                  <a:pt x="1711638" y="4697712"/>
                  <a:pt x="1474930" y="4675177"/>
                  <a:pt x="1131841" y="4677908"/>
                </a:cubicBezTo>
                <a:cubicBezTo>
                  <a:pt x="788752" y="4680639"/>
                  <a:pt x="923500" y="4677947"/>
                  <a:pt x="765657" y="4677908"/>
                </a:cubicBezTo>
                <a:cubicBezTo>
                  <a:pt x="607814" y="4677869"/>
                  <a:pt x="274807" y="4657582"/>
                  <a:pt x="0" y="4677908"/>
                </a:cubicBezTo>
                <a:cubicBezTo>
                  <a:pt x="26896" y="4534411"/>
                  <a:pt x="-23297" y="4222462"/>
                  <a:pt x="0" y="4103194"/>
                </a:cubicBezTo>
                <a:cubicBezTo>
                  <a:pt x="23297" y="3983926"/>
                  <a:pt x="14726" y="3728692"/>
                  <a:pt x="0" y="3528479"/>
                </a:cubicBezTo>
                <a:cubicBezTo>
                  <a:pt x="-14726" y="3328266"/>
                  <a:pt x="-4631" y="3164555"/>
                  <a:pt x="0" y="2953765"/>
                </a:cubicBezTo>
                <a:cubicBezTo>
                  <a:pt x="4631" y="2742975"/>
                  <a:pt x="4515" y="2551604"/>
                  <a:pt x="0" y="2238713"/>
                </a:cubicBezTo>
                <a:cubicBezTo>
                  <a:pt x="-4515" y="1925822"/>
                  <a:pt x="-25774" y="1853768"/>
                  <a:pt x="0" y="1710778"/>
                </a:cubicBezTo>
                <a:cubicBezTo>
                  <a:pt x="25774" y="1567789"/>
                  <a:pt x="13404" y="1240463"/>
                  <a:pt x="0" y="948947"/>
                </a:cubicBezTo>
                <a:cubicBezTo>
                  <a:pt x="-13404" y="657431"/>
                  <a:pt x="13475" y="323662"/>
                  <a:pt x="0" y="0"/>
                </a:cubicBezTo>
                <a:close/>
              </a:path>
              <a:path w="9986829" h="4677908" stroke="0" extrusionOk="0">
                <a:moveTo>
                  <a:pt x="0" y="0"/>
                </a:moveTo>
                <a:cubicBezTo>
                  <a:pt x="141485" y="-12496"/>
                  <a:pt x="235100" y="-11302"/>
                  <a:pt x="366184" y="0"/>
                </a:cubicBezTo>
                <a:cubicBezTo>
                  <a:pt x="497268" y="11302"/>
                  <a:pt x="720094" y="12607"/>
                  <a:pt x="832236" y="0"/>
                </a:cubicBezTo>
                <a:cubicBezTo>
                  <a:pt x="944378" y="-12607"/>
                  <a:pt x="1236839" y="11497"/>
                  <a:pt x="1498024" y="0"/>
                </a:cubicBezTo>
                <a:cubicBezTo>
                  <a:pt x="1759209" y="-11497"/>
                  <a:pt x="1774218" y="-220"/>
                  <a:pt x="1964076" y="0"/>
                </a:cubicBezTo>
                <a:cubicBezTo>
                  <a:pt x="2153934" y="220"/>
                  <a:pt x="2476840" y="-15921"/>
                  <a:pt x="2829602" y="0"/>
                </a:cubicBezTo>
                <a:cubicBezTo>
                  <a:pt x="3182364" y="15921"/>
                  <a:pt x="3340038" y="-6291"/>
                  <a:pt x="3695127" y="0"/>
                </a:cubicBezTo>
                <a:cubicBezTo>
                  <a:pt x="4050216" y="6291"/>
                  <a:pt x="3981942" y="1292"/>
                  <a:pt x="4061310" y="0"/>
                </a:cubicBezTo>
                <a:cubicBezTo>
                  <a:pt x="4140678" y="-1292"/>
                  <a:pt x="4313353" y="-11911"/>
                  <a:pt x="4527362" y="0"/>
                </a:cubicBezTo>
                <a:cubicBezTo>
                  <a:pt x="4741371" y="11911"/>
                  <a:pt x="4878217" y="-19931"/>
                  <a:pt x="5093283" y="0"/>
                </a:cubicBezTo>
                <a:cubicBezTo>
                  <a:pt x="5308349" y="19931"/>
                  <a:pt x="5394123" y="-368"/>
                  <a:pt x="5659203" y="0"/>
                </a:cubicBezTo>
                <a:cubicBezTo>
                  <a:pt x="5924283" y="368"/>
                  <a:pt x="6023643" y="-1185"/>
                  <a:pt x="6125255" y="0"/>
                </a:cubicBezTo>
                <a:cubicBezTo>
                  <a:pt x="6226867" y="1185"/>
                  <a:pt x="6425376" y="3910"/>
                  <a:pt x="6691175" y="0"/>
                </a:cubicBezTo>
                <a:cubicBezTo>
                  <a:pt x="6956974" y="-3910"/>
                  <a:pt x="7095382" y="12271"/>
                  <a:pt x="7456832" y="0"/>
                </a:cubicBezTo>
                <a:cubicBezTo>
                  <a:pt x="7818282" y="-12271"/>
                  <a:pt x="7815584" y="5987"/>
                  <a:pt x="7922884" y="0"/>
                </a:cubicBezTo>
                <a:cubicBezTo>
                  <a:pt x="8030184" y="-5987"/>
                  <a:pt x="8247746" y="3843"/>
                  <a:pt x="8488805" y="0"/>
                </a:cubicBezTo>
                <a:cubicBezTo>
                  <a:pt x="8729864" y="-3843"/>
                  <a:pt x="9025402" y="4005"/>
                  <a:pt x="9254462" y="0"/>
                </a:cubicBezTo>
                <a:cubicBezTo>
                  <a:pt x="9483522" y="-4005"/>
                  <a:pt x="9811082" y="-33056"/>
                  <a:pt x="9986829" y="0"/>
                </a:cubicBezTo>
                <a:cubicBezTo>
                  <a:pt x="9958593" y="287175"/>
                  <a:pt x="10013579" y="368227"/>
                  <a:pt x="9986829" y="574714"/>
                </a:cubicBezTo>
                <a:cubicBezTo>
                  <a:pt x="9960079" y="781201"/>
                  <a:pt x="9972489" y="933035"/>
                  <a:pt x="9986829" y="1102650"/>
                </a:cubicBezTo>
                <a:cubicBezTo>
                  <a:pt x="10001169" y="1272265"/>
                  <a:pt x="9983925" y="1421142"/>
                  <a:pt x="9986829" y="1630585"/>
                </a:cubicBezTo>
                <a:cubicBezTo>
                  <a:pt x="9989733" y="1840028"/>
                  <a:pt x="10003476" y="2034843"/>
                  <a:pt x="9986829" y="2298858"/>
                </a:cubicBezTo>
                <a:cubicBezTo>
                  <a:pt x="9970182" y="2562873"/>
                  <a:pt x="9997103" y="2719034"/>
                  <a:pt x="9986829" y="2920351"/>
                </a:cubicBezTo>
                <a:cubicBezTo>
                  <a:pt x="9976555" y="3121668"/>
                  <a:pt x="9990439" y="3264421"/>
                  <a:pt x="9986829" y="3588624"/>
                </a:cubicBezTo>
                <a:cubicBezTo>
                  <a:pt x="9983219" y="3912827"/>
                  <a:pt x="10031166" y="4301369"/>
                  <a:pt x="9986829" y="4677908"/>
                </a:cubicBezTo>
                <a:cubicBezTo>
                  <a:pt x="9757353" y="4695031"/>
                  <a:pt x="9640449" y="4689638"/>
                  <a:pt x="9520777" y="4677908"/>
                </a:cubicBezTo>
                <a:cubicBezTo>
                  <a:pt x="9401105" y="4666178"/>
                  <a:pt x="9172992" y="4658114"/>
                  <a:pt x="8954857" y="4677908"/>
                </a:cubicBezTo>
                <a:cubicBezTo>
                  <a:pt x="8736722" y="4697702"/>
                  <a:pt x="8664057" y="4692157"/>
                  <a:pt x="8588673" y="4677908"/>
                </a:cubicBezTo>
                <a:cubicBezTo>
                  <a:pt x="8513289" y="4663659"/>
                  <a:pt x="8348739" y="4681795"/>
                  <a:pt x="8222489" y="4677908"/>
                </a:cubicBezTo>
                <a:cubicBezTo>
                  <a:pt x="8096239" y="4674021"/>
                  <a:pt x="7835055" y="4693722"/>
                  <a:pt x="7556701" y="4677908"/>
                </a:cubicBezTo>
                <a:cubicBezTo>
                  <a:pt x="7278347" y="4662094"/>
                  <a:pt x="7320622" y="4695440"/>
                  <a:pt x="7190517" y="4677908"/>
                </a:cubicBezTo>
                <a:cubicBezTo>
                  <a:pt x="7060412" y="4660376"/>
                  <a:pt x="6685605" y="4695551"/>
                  <a:pt x="6424860" y="4677908"/>
                </a:cubicBezTo>
                <a:cubicBezTo>
                  <a:pt x="6164115" y="4660265"/>
                  <a:pt x="5806672" y="4651198"/>
                  <a:pt x="5559335" y="4677908"/>
                </a:cubicBezTo>
                <a:cubicBezTo>
                  <a:pt x="5311998" y="4704618"/>
                  <a:pt x="5049459" y="4712364"/>
                  <a:pt x="4793678" y="4677908"/>
                </a:cubicBezTo>
                <a:cubicBezTo>
                  <a:pt x="4537897" y="4643452"/>
                  <a:pt x="4335853" y="4644304"/>
                  <a:pt x="3928153" y="4677908"/>
                </a:cubicBezTo>
                <a:cubicBezTo>
                  <a:pt x="3520454" y="4711512"/>
                  <a:pt x="3661381" y="4692604"/>
                  <a:pt x="3561969" y="4677908"/>
                </a:cubicBezTo>
                <a:cubicBezTo>
                  <a:pt x="3462557" y="4663212"/>
                  <a:pt x="3028147" y="4687656"/>
                  <a:pt x="2696444" y="4677908"/>
                </a:cubicBezTo>
                <a:cubicBezTo>
                  <a:pt x="2364741" y="4668160"/>
                  <a:pt x="2425466" y="4666458"/>
                  <a:pt x="2330260" y="4677908"/>
                </a:cubicBezTo>
                <a:cubicBezTo>
                  <a:pt x="2235054" y="4689358"/>
                  <a:pt x="1964352" y="4679535"/>
                  <a:pt x="1664472" y="4677908"/>
                </a:cubicBezTo>
                <a:cubicBezTo>
                  <a:pt x="1364592" y="4676281"/>
                  <a:pt x="1394198" y="4694969"/>
                  <a:pt x="1298288" y="4677908"/>
                </a:cubicBezTo>
                <a:cubicBezTo>
                  <a:pt x="1202378" y="4660847"/>
                  <a:pt x="1010278" y="4676483"/>
                  <a:pt x="832236" y="4677908"/>
                </a:cubicBezTo>
                <a:cubicBezTo>
                  <a:pt x="654194" y="4679333"/>
                  <a:pt x="179644" y="4658203"/>
                  <a:pt x="0" y="4677908"/>
                </a:cubicBezTo>
                <a:cubicBezTo>
                  <a:pt x="-7056" y="4414509"/>
                  <a:pt x="-19011" y="4291401"/>
                  <a:pt x="0" y="4009635"/>
                </a:cubicBezTo>
                <a:cubicBezTo>
                  <a:pt x="19011" y="3727869"/>
                  <a:pt x="19260" y="3572152"/>
                  <a:pt x="0" y="3388142"/>
                </a:cubicBezTo>
                <a:cubicBezTo>
                  <a:pt x="-19260" y="3204132"/>
                  <a:pt x="-22620" y="3069294"/>
                  <a:pt x="0" y="2860207"/>
                </a:cubicBezTo>
                <a:cubicBezTo>
                  <a:pt x="22620" y="2651120"/>
                  <a:pt x="-9528" y="2452454"/>
                  <a:pt x="0" y="2285492"/>
                </a:cubicBezTo>
                <a:cubicBezTo>
                  <a:pt x="9528" y="2118531"/>
                  <a:pt x="1247" y="1856852"/>
                  <a:pt x="0" y="1570441"/>
                </a:cubicBezTo>
                <a:cubicBezTo>
                  <a:pt x="-1247" y="1284030"/>
                  <a:pt x="-14633" y="974039"/>
                  <a:pt x="0" y="808610"/>
                </a:cubicBezTo>
                <a:cubicBezTo>
                  <a:pt x="14633" y="643181"/>
                  <a:pt x="-19317" y="20630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ro">
            <a:extLst>
              <a:ext uri="{FF2B5EF4-FFF2-40B4-BE49-F238E27FC236}">
                <a16:creationId xmlns:a16="http://schemas.microsoft.com/office/drawing/2014/main" id="{3654F8B7-DFA4-51B5-B1E7-2215399C63F4}"/>
              </a:ext>
            </a:extLst>
          </p:cNvPr>
          <p:cNvSpPr txBox="1"/>
          <p:nvPr/>
        </p:nvSpPr>
        <p:spPr>
          <a:xfrm>
            <a:off x="5041508" y="135225"/>
            <a:ext cx="2989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4B94545-CA4B-84B0-17F5-9D36FF449D81}"/>
              </a:ext>
            </a:extLst>
          </p:cNvPr>
          <p:cNvSpPr/>
          <p:nvPr/>
        </p:nvSpPr>
        <p:spPr>
          <a:xfrm>
            <a:off x="520015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108EC69-F291-F0CA-0CFF-4A48568FD1C3}"/>
              </a:ext>
            </a:extLst>
          </p:cNvPr>
          <p:cNvSpPr/>
          <p:nvPr/>
        </p:nvSpPr>
        <p:spPr>
          <a:xfrm>
            <a:off x="5882832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DC2D51C-247C-190E-1802-51AD181A824E}"/>
              </a:ext>
            </a:extLst>
          </p:cNvPr>
          <p:cNvSpPr/>
          <p:nvPr/>
        </p:nvSpPr>
        <p:spPr>
          <a:xfrm>
            <a:off x="656550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5D14C7D-5F94-E2A4-92A1-FB64EE664058}"/>
              </a:ext>
            </a:extLst>
          </p:cNvPr>
          <p:cNvSpPr/>
          <p:nvPr/>
        </p:nvSpPr>
        <p:spPr>
          <a:xfrm>
            <a:off x="5882832" y="6132616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6ECB3A6-A786-A66F-413F-4C4317524CF8}"/>
              </a:ext>
            </a:extLst>
          </p:cNvPr>
          <p:cNvSpPr/>
          <p:nvPr/>
        </p:nvSpPr>
        <p:spPr>
          <a:xfrm>
            <a:off x="4278475" y="5934075"/>
            <a:ext cx="3335155" cy="788700"/>
          </a:xfrm>
          <a:custGeom>
            <a:avLst/>
            <a:gdLst>
              <a:gd name="connsiteX0" fmla="*/ 2500200 w 3335155"/>
              <a:gd name="connsiteY0" fmla="*/ 175670 h 788700"/>
              <a:gd name="connsiteX1" fmla="*/ 2287032 w 3335155"/>
              <a:gd name="connsiteY1" fmla="*/ 388838 h 788700"/>
              <a:gd name="connsiteX2" fmla="*/ 2500200 w 3335155"/>
              <a:gd name="connsiteY2" fmla="*/ 602006 h 788700"/>
              <a:gd name="connsiteX3" fmla="*/ 2713368 w 3335155"/>
              <a:gd name="connsiteY3" fmla="*/ 388838 h 788700"/>
              <a:gd name="connsiteX4" fmla="*/ 2500200 w 3335155"/>
              <a:gd name="connsiteY4" fmla="*/ 175670 h 788700"/>
              <a:gd name="connsiteX5" fmla="*/ 1817525 w 3335155"/>
              <a:gd name="connsiteY5" fmla="*/ 175670 h 788700"/>
              <a:gd name="connsiteX6" fmla="*/ 1604357 w 3335155"/>
              <a:gd name="connsiteY6" fmla="*/ 388838 h 788700"/>
              <a:gd name="connsiteX7" fmla="*/ 1817525 w 3335155"/>
              <a:gd name="connsiteY7" fmla="*/ 602006 h 788700"/>
              <a:gd name="connsiteX8" fmla="*/ 2030693 w 3335155"/>
              <a:gd name="connsiteY8" fmla="*/ 388838 h 788700"/>
              <a:gd name="connsiteX9" fmla="*/ 1817525 w 3335155"/>
              <a:gd name="connsiteY9" fmla="*/ 175670 h 788700"/>
              <a:gd name="connsiteX10" fmla="*/ 1134850 w 3335155"/>
              <a:gd name="connsiteY10" fmla="*/ 175670 h 788700"/>
              <a:gd name="connsiteX11" fmla="*/ 921682 w 3335155"/>
              <a:gd name="connsiteY11" fmla="*/ 388838 h 788700"/>
              <a:gd name="connsiteX12" fmla="*/ 1134850 w 3335155"/>
              <a:gd name="connsiteY12" fmla="*/ 602006 h 788700"/>
              <a:gd name="connsiteX13" fmla="*/ 1348018 w 3335155"/>
              <a:gd name="connsiteY13" fmla="*/ 388838 h 788700"/>
              <a:gd name="connsiteX14" fmla="*/ 1134850 w 3335155"/>
              <a:gd name="connsiteY14" fmla="*/ 175670 h 788700"/>
              <a:gd name="connsiteX15" fmla="*/ 0 w 3335155"/>
              <a:gd name="connsiteY15" fmla="*/ 0 h 788700"/>
              <a:gd name="connsiteX16" fmla="*/ 3335155 w 3335155"/>
              <a:gd name="connsiteY16" fmla="*/ 0 h 788700"/>
              <a:gd name="connsiteX17" fmla="*/ 3335155 w 3335155"/>
              <a:gd name="connsiteY17" fmla="*/ 788700 h 788700"/>
              <a:gd name="connsiteX18" fmla="*/ 0 w 3335155"/>
              <a:gd name="connsiteY18" fmla="*/ 788700 h 78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35155" h="788700">
                <a:moveTo>
                  <a:pt x="2500200" y="175670"/>
                </a:moveTo>
                <a:cubicBezTo>
                  <a:pt x="2382471" y="175670"/>
                  <a:pt x="2287032" y="271109"/>
                  <a:pt x="2287032" y="388838"/>
                </a:cubicBezTo>
                <a:cubicBezTo>
                  <a:pt x="2287032" y="506567"/>
                  <a:pt x="2382471" y="602006"/>
                  <a:pt x="2500200" y="602006"/>
                </a:cubicBezTo>
                <a:cubicBezTo>
                  <a:pt x="2617929" y="602006"/>
                  <a:pt x="2713368" y="506567"/>
                  <a:pt x="2713368" y="388838"/>
                </a:cubicBezTo>
                <a:cubicBezTo>
                  <a:pt x="2713368" y="271109"/>
                  <a:pt x="2617929" y="175670"/>
                  <a:pt x="2500200" y="175670"/>
                </a:cubicBezTo>
                <a:close/>
                <a:moveTo>
                  <a:pt x="1817525" y="175670"/>
                </a:moveTo>
                <a:cubicBezTo>
                  <a:pt x="1699796" y="175670"/>
                  <a:pt x="1604357" y="271109"/>
                  <a:pt x="1604357" y="388838"/>
                </a:cubicBezTo>
                <a:cubicBezTo>
                  <a:pt x="1604357" y="506567"/>
                  <a:pt x="1699796" y="602006"/>
                  <a:pt x="1817525" y="602006"/>
                </a:cubicBezTo>
                <a:cubicBezTo>
                  <a:pt x="1935254" y="602006"/>
                  <a:pt x="2030693" y="506567"/>
                  <a:pt x="2030693" y="388838"/>
                </a:cubicBezTo>
                <a:cubicBezTo>
                  <a:pt x="2030693" y="271109"/>
                  <a:pt x="1935254" y="175670"/>
                  <a:pt x="1817525" y="175670"/>
                </a:cubicBezTo>
                <a:close/>
                <a:moveTo>
                  <a:pt x="1134850" y="175670"/>
                </a:moveTo>
                <a:cubicBezTo>
                  <a:pt x="1017121" y="175670"/>
                  <a:pt x="921682" y="271109"/>
                  <a:pt x="921682" y="388838"/>
                </a:cubicBezTo>
                <a:cubicBezTo>
                  <a:pt x="921682" y="506567"/>
                  <a:pt x="1017121" y="602006"/>
                  <a:pt x="1134850" y="602006"/>
                </a:cubicBezTo>
                <a:cubicBezTo>
                  <a:pt x="1252579" y="602006"/>
                  <a:pt x="1348018" y="506567"/>
                  <a:pt x="1348018" y="388838"/>
                </a:cubicBezTo>
                <a:cubicBezTo>
                  <a:pt x="1348018" y="271109"/>
                  <a:pt x="1252579" y="175670"/>
                  <a:pt x="1134850" y="175670"/>
                </a:cubicBezTo>
                <a:close/>
                <a:moveTo>
                  <a:pt x="0" y="0"/>
                </a:moveTo>
                <a:lnTo>
                  <a:pt x="3335155" y="0"/>
                </a:lnTo>
                <a:lnTo>
                  <a:pt x="3335155" y="788700"/>
                </a:lnTo>
                <a:lnTo>
                  <a:pt x="0" y="7887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!!Intro">
            <a:extLst>
              <a:ext uri="{FF2B5EF4-FFF2-40B4-BE49-F238E27FC236}">
                <a16:creationId xmlns:a16="http://schemas.microsoft.com/office/drawing/2014/main" id="{5E1714FC-AC55-EF26-197F-A058AB305956}"/>
              </a:ext>
            </a:extLst>
          </p:cNvPr>
          <p:cNvSpPr txBox="1"/>
          <p:nvPr/>
        </p:nvSpPr>
        <p:spPr>
          <a:xfrm>
            <a:off x="-6635652" y="1180686"/>
            <a:ext cx="638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O que é uma série temporal?</a:t>
            </a:r>
          </a:p>
        </p:txBody>
      </p:sp>
      <p:pic>
        <p:nvPicPr>
          <p:cNvPr id="19" name="Picture 4" descr="Bitcoin Cash Explodes 100% Weekly As BTC Looks for Direction (Market Watch)  | CryptoPotato on Binance Square">
            <a:extLst>
              <a:ext uri="{FF2B5EF4-FFF2-40B4-BE49-F238E27FC236}">
                <a16:creationId xmlns:a16="http://schemas.microsoft.com/office/drawing/2014/main" id="{F7034576-463A-9ABC-B63E-842587311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7" b="7579"/>
          <a:stretch/>
        </p:blipFill>
        <p:spPr bwMode="auto">
          <a:xfrm>
            <a:off x="-6156906" y="2267150"/>
            <a:ext cx="5117476" cy="2096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FBE275F-E610-04D7-CD48-8042036FD92C}"/>
              </a:ext>
            </a:extLst>
          </p:cNvPr>
          <p:cNvSpPr/>
          <p:nvPr/>
        </p:nvSpPr>
        <p:spPr>
          <a:xfrm>
            <a:off x="-7158372" y="4637381"/>
            <a:ext cx="6724650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96A9AE5-4D9E-D1C9-1B97-7BD22A94A82A}"/>
              </a:ext>
            </a:extLst>
          </p:cNvPr>
          <p:cNvSpPr txBox="1"/>
          <p:nvPr/>
        </p:nvSpPr>
        <p:spPr>
          <a:xfrm>
            <a:off x="-7110945" y="4693447"/>
            <a:ext cx="6581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Uma série temporal é uma sequência de observações ou dados coletados ao longo do tempo em intervalos regulares ou irregulares.</a:t>
            </a:r>
            <a:endParaRPr lang="pt-BR" sz="1600" dirty="0"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7915" y="3429000"/>
              <a:ext cx="3833177" cy="40043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33177" cy="4004387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47316" ay="1876077" az="-3389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982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97915" y="3429000"/>
                <a:ext cx="3833177" cy="4004387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!!Intro2">
            <a:extLst>
              <a:ext uri="{FF2B5EF4-FFF2-40B4-BE49-F238E27FC236}">
                <a16:creationId xmlns:a16="http://schemas.microsoft.com/office/drawing/2014/main" id="{3F95BDBA-0F5C-186B-4AB8-2347FB706566}"/>
              </a:ext>
            </a:extLst>
          </p:cNvPr>
          <p:cNvSpPr txBox="1"/>
          <p:nvPr/>
        </p:nvSpPr>
        <p:spPr>
          <a:xfrm>
            <a:off x="2255520" y="1180686"/>
            <a:ext cx="813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Características de uma série temporal</a:t>
            </a:r>
          </a:p>
        </p:txBody>
      </p:sp>
      <p:sp>
        <p:nvSpPr>
          <p:cNvPr id="24" name="!!rettend">
            <a:extLst>
              <a:ext uri="{FF2B5EF4-FFF2-40B4-BE49-F238E27FC236}">
                <a16:creationId xmlns:a16="http://schemas.microsoft.com/office/drawing/2014/main" id="{C28BCFF7-8DCC-370A-FA4E-CF9218E12AE8}"/>
              </a:ext>
            </a:extLst>
          </p:cNvPr>
          <p:cNvSpPr/>
          <p:nvPr/>
        </p:nvSpPr>
        <p:spPr>
          <a:xfrm>
            <a:off x="4922934" y="3783693"/>
            <a:ext cx="2346131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tendencia">
            <a:extLst>
              <a:ext uri="{FF2B5EF4-FFF2-40B4-BE49-F238E27FC236}">
                <a16:creationId xmlns:a16="http://schemas.microsoft.com/office/drawing/2014/main" id="{CC451CB8-6D62-7E00-B73E-BE9BF91728FB}"/>
              </a:ext>
            </a:extLst>
          </p:cNvPr>
          <p:cNvSpPr txBox="1"/>
          <p:nvPr/>
        </p:nvSpPr>
        <p:spPr>
          <a:xfrm>
            <a:off x="4947938" y="3962869"/>
            <a:ext cx="2346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6" name="!!retInterv">
            <a:extLst>
              <a:ext uri="{FF2B5EF4-FFF2-40B4-BE49-F238E27FC236}">
                <a16:creationId xmlns:a16="http://schemas.microsoft.com/office/drawing/2014/main" id="{AE8166BA-81CA-8A3D-E9B2-0A8552BF9F4C}"/>
              </a:ext>
            </a:extLst>
          </p:cNvPr>
          <p:cNvSpPr/>
          <p:nvPr/>
        </p:nvSpPr>
        <p:spPr>
          <a:xfrm>
            <a:off x="4922934" y="2726786"/>
            <a:ext cx="2346131" cy="696909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7" name="!!Intervalo">
            <a:extLst>
              <a:ext uri="{FF2B5EF4-FFF2-40B4-BE49-F238E27FC236}">
                <a16:creationId xmlns:a16="http://schemas.microsoft.com/office/drawing/2014/main" id="{8747D94B-8718-07DE-125F-CF79DEBF855D}"/>
              </a:ext>
            </a:extLst>
          </p:cNvPr>
          <p:cNvSpPr txBox="1"/>
          <p:nvPr/>
        </p:nvSpPr>
        <p:spPr>
          <a:xfrm>
            <a:off x="4922934" y="2864721"/>
            <a:ext cx="2346131" cy="338554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Intervalo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30" name="!!Intro2">
            <a:extLst>
              <a:ext uri="{FF2B5EF4-FFF2-40B4-BE49-F238E27FC236}">
                <a16:creationId xmlns:a16="http://schemas.microsoft.com/office/drawing/2014/main" id="{415E975A-2A4E-3323-84A0-62963277A50A}"/>
              </a:ext>
            </a:extLst>
          </p:cNvPr>
          <p:cNvSpPr txBox="1"/>
          <p:nvPr/>
        </p:nvSpPr>
        <p:spPr>
          <a:xfrm>
            <a:off x="12639897" y="1182379"/>
            <a:ext cx="383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Por que finanças?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elo 3D 32">
                <a:extLst>
                  <a:ext uri="{FF2B5EF4-FFF2-40B4-BE49-F238E27FC236}">
                    <a16:creationId xmlns:a16="http://schemas.microsoft.com/office/drawing/2014/main" id="{F8F738DC-7129-9D3C-78BB-66F78A8E3C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483102" y="2267150"/>
              <a:ext cx="1873854" cy="187385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73854" cy="1873853"/>
                    </a:xfrm>
                    <a:prstGeom prst="rect">
                      <a:avLst/>
                    </a:prstGeom>
                  </am3d:spPr>
                  <am3d:camera>
                    <am3d:pos x="0" y="0" z="669893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79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57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elo 3D 32">
                <a:extLst>
                  <a:ext uri="{FF2B5EF4-FFF2-40B4-BE49-F238E27FC236}">
                    <a16:creationId xmlns:a16="http://schemas.microsoft.com/office/drawing/2014/main" id="{F8F738DC-7129-9D3C-78BB-66F78A8E3C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83102" y="2267150"/>
                <a:ext cx="1873854" cy="1873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79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125AD0A0-12E1-B510-8A98-793894F9125A}"/>
              </a:ext>
            </a:extLst>
          </p:cNvPr>
          <p:cNvSpPr/>
          <p:nvPr/>
        </p:nvSpPr>
        <p:spPr>
          <a:xfrm>
            <a:off x="1102585" y="1039890"/>
            <a:ext cx="9986829" cy="4677908"/>
          </a:xfrm>
          <a:custGeom>
            <a:avLst/>
            <a:gdLst>
              <a:gd name="connsiteX0" fmla="*/ 0 w 9986829"/>
              <a:gd name="connsiteY0" fmla="*/ 0 h 4677908"/>
              <a:gd name="connsiteX1" fmla="*/ 366184 w 9986829"/>
              <a:gd name="connsiteY1" fmla="*/ 0 h 4677908"/>
              <a:gd name="connsiteX2" fmla="*/ 1231709 w 9986829"/>
              <a:gd name="connsiteY2" fmla="*/ 0 h 4677908"/>
              <a:gd name="connsiteX3" fmla="*/ 2097234 w 9986829"/>
              <a:gd name="connsiteY3" fmla="*/ 0 h 4677908"/>
              <a:gd name="connsiteX4" fmla="*/ 2763023 w 9986829"/>
              <a:gd name="connsiteY4" fmla="*/ 0 h 4677908"/>
              <a:gd name="connsiteX5" fmla="*/ 3528680 w 9986829"/>
              <a:gd name="connsiteY5" fmla="*/ 0 h 4677908"/>
              <a:gd name="connsiteX6" fmla="*/ 4094600 w 9986829"/>
              <a:gd name="connsiteY6" fmla="*/ 0 h 4677908"/>
              <a:gd name="connsiteX7" fmla="*/ 4460784 w 9986829"/>
              <a:gd name="connsiteY7" fmla="*/ 0 h 4677908"/>
              <a:gd name="connsiteX8" fmla="*/ 5126572 w 9986829"/>
              <a:gd name="connsiteY8" fmla="*/ 0 h 4677908"/>
              <a:gd name="connsiteX9" fmla="*/ 5692493 w 9986829"/>
              <a:gd name="connsiteY9" fmla="*/ 0 h 4677908"/>
              <a:gd name="connsiteX10" fmla="*/ 6258413 w 9986829"/>
              <a:gd name="connsiteY10" fmla="*/ 0 h 4677908"/>
              <a:gd name="connsiteX11" fmla="*/ 6724465 w 9986829"/>
              <a:gd name="connsiteY11" fmla="*/ 0 h 4677908"/>
              <a:gd name="connsiteX12" fmla="*/ 7589990 w 9986829"/>
              <a:gd name="connsiteY12" fmla="*/ 0 h 4677908"/>
              <a:gd name="connsiteX13" fmla="*/ 8056042 w 9986829"/>
              <a:gd name="connsiteY13" fmla="*/ 0 h 4677908"/>
              <a:gd name="connsiteX14" fmla="*/ 8422226 w 9986829"/>
              <a:gd name="connsiteY14" fmla="*/ 0 h 4677908"/>
              <a:gd name="connsiteX15" fmla="*/ 9287751 w 9986829"/>
              <a:gd name="connsiteY15" fmla="*/ 0 h 4677908"/>
              <a:gd name="connsiteX16" fmla="*/ 9986829 w 9986829"/>
              <a:gd name="connsiteY16" fmla="*/ 0 h 4677908"/>
              <a:gd name="connsiteX17" fmla="*/ 9986829 w 9986829"/>
              <a:gd name="connsiteY17" fmla="*/ 668273 h 4677908"/>
              <a:gd name="connsiteX18" fmla="*/ 9986829 w 9986829"/>
              <a:gd name="connsiteY18" fmla="*/ 1289766 h 4677908"/>
              <a:gd name="connsiteX19" fmla="*/ 9986829 w 9986829"/>
              <a:gd name="connsiteY19" fmla="*/ 1958039 h 4677908"/>
              <a:gd name="connsiteX20" fmla="*/ 9986829 w 9986829"/>
              <a:gd name="connsiteY20" fmla="*/ 2626311 h 4677908"/>
              <a:gd name="connsiteX21" fmla="*/ 9986829 w 9986829"/>
              <a:gd name="connsiteY21" fmla="*/ 3294584 h 4677908"/>
              <a:gd name="connsiteX22" fmla="*/ 9986829 w 9986829"/>
              <a:gd name="connsiteY22" fmla="*/ 3822519 h 4677908"/>
              <a:gd name="connsiteX23" fmla="*/ 9986829 w 9986829"/>
              <a:gd name="connsiteY23" fmla="*/ 4677908 h 4677908"/>
              <a:gd name="connsiteX24" fmla="*/ 9321040 w 9986829"/>
              <a:gd name="connsiteY24" fmla="*/ 4677908 h 4677908"/>
              <a:gd name="connsiteX25" fmla="*/ 8755120 w 9986829"/>
              <a:gd name="connsiteY25" fmla="*/ 4677908 h 4677908"/>
              <a:gd name="connsiteX26" fmla="*/ 7989463 w 9986829"/>
              <a:gd name="connsiteY26" fmla="*/ 4677908 h 4677908"/>
              <a:gd name="connsiteX27" fmla="*/ 7123938 w 9986829"/>
              <a:gd name="connsiteY27" fmla="*/ 4677908 h 4677908"/>
              <a:gd name="connsiteX28" fmla="*/ 6358281 w 9986829"/>
              <a:gd name="connsiteY28" fmla="*/ 4677908 h 4677908"/>
              <a:gd name="connsiteX29" fmla="*/ 5692493 w 9986829"/>
              <a:gd name="connsiteY29" fmla="*/ 4677908 h 4677908"/>
              <a:gd name="connsiteX30" fmla="*/ 5126572 w 9986829"/>
              <a:gd name="connsiteY30" fmla="*/ 4677908 h 4677908"/>
              <a:gd name="connsiteX31" fmla="*/ 4261047 w 9986829"/>
              <a:gd name="connsiteY31" fmla="*/ 4677908 h 4677908"/>
              <a:gd name="connsiteX32" fmla="*/ 3894863 w 9986829"/>
              <a:gd name="connsiteY32" fmla="*/ 4677908 h 4677908"/>
              <a:gd name="connsiteX33" fmla="*/ 3328943 w 9986829"/>
              <a:gd name="connsiteY33" fmla="*/ 4677908 h 4677908"/>
              <a:gd name="connsiteX34" fmla="*/ 2763023 w 9986829"/>
              <a:gd name="connsiteY34" fmla="*/ 4677908 h 4677908"/>
              <a:gd name="connsiteX35" fmla="*/ 1897498 w 9986829"/>
              <a:gd name="connsiteY35" fmla="*/ 4677908 h 4677908"/>
              <a:gd name="connsiteX36" fmla="*/ 1131841 w 9986829"/>
              <a:gd name="connsiteY36" fmla="*/ 4677908 h 4677908"/>
              <a:gd name="connsiteX37" fmla="*/ 765657 w 9986829"/>
              <a:gd name="connsiteY37" fmla="*/ 4677908 h 4677908"/>
              <a:gd name="connsiteX38" fmla="*/ 0 w 9986829"/>
              <a:gd name="connsiteY38" fmla="*/ 4677908 h 4677908"/>
              <a:gd name="connsiteX39" fmla="*/ 0 w 9986829"/>
              <a:gd name="connsiteY39" fmla="*/ 4103194 h 4677908"/>
              <a:gd name="connsiteX40" fmla="*/ 0 w 9986829"/>
              <a:gd name="connsiteY40" fmla="*/ 3528479 h 4677908"/>
              <a:gd name="connsiteX41" fmla="*/ 0 w 9986829"/>
              <a:gd name="connsiteY41" fmla="*/ 2953765 h 4677908"/>
              <a:gd name="connsiteX42" fmla="*/ 0 w 9986829"/>
              <a:gd name="connsiteY42" fmla="*/ 2238713 h 4677908"/>
              <a:gd name="connsiteX43" fmla="*/ 0 w 9986829"/>
              <a:gd name="connsiteY43" fmla="*/ 1710778 h 4677908"/>
              <a:gd name="connsiteX44" fmla="*/ 0 w 9986829"/>
              <a:gd name="connsiteY44" fmla="*/ 948947 h 4677908"/>
              <a:gd name="connsiteX45" fmla="*/ 0 w 9986829"/>
              <a:gd name="connsiteY45" fmla="*/ 0 h 46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986829" h="4677908" fill="none" extrusionOk="0">
                <a:moveTo>
                  <a:pt x="0" y="0"/>
                </a:moveTo>
                <a:cubicBezTo>
                  <a:pt x="81852" y="11113"/>
                  <a:pt x="230864" y="-422"/>
                  <a:pt x="366184" y="0"/>
                </a:cubicBezTo>
                <a:cubicBezTo>
                  <a:pt x="501504" y="422"/>
                  <a:pt x="985963" y="-40564"/>
                  <a:pt x="1231709" y="0"/>
                </a:cubicBezTo>
                <a:cubicBezTo>
                  <a:pt x="1477455" y="40564"/>
                  <a:pt x="1744644" y="-35022"/>
                  <a:pt x="2097234" y="0"/>
                </a:cubicBezTo>
                <a:cubicBezTo>
                  <a:pt x="2449824" y="35022"/>
                  <a:pt x="2536763" y="20616"/>
                  <a:pt x="2763023" y="0"/>
                </a:cubicBezTo>
                <a:cubicBezTo>
                  <a:pt x="2989283" y="-20616"/>
                  <a:pt x="3354818" y="-21452"/>
                  <a:pt x="3528680" y="0"/>
                </a:cubicBezTo>
                <a:cubicBezTo>
                  <a:pt x="3702542" y="21452"/>
                  <a:pt x="3864223" y="16125"/>
                  <a:pt x="4094600" y="0"/>
                </a:cubicBezTo>
                <a:cubicBezTo>
                  <a:pt x="4324977" y="-16125"/>
                  <a:pt x="4290834" y="-11207"/>
                  <a:pt x="4460784" y="0"/>
                </a:cubicBezTo>
                <a:cubicBezTo>
                  <a:pt x="4630734" y="11207"/>
                  <a:pt x="4840317" y="-18496"/>
                  <a:pt x="5126572" y="0"/>
                </a:cubicBezTo>
                <a:cubicBezTo>
                  <a:pt x="5412827" y="18496"/>
                  <a:pt x="5569403" y="-1522"/>
                  <a:pt x="5692493" y="0"/>
                </a:cubicBezTo>
                <a:cubicBezTo>
                  <a:pt x="5815583" y="1522"/>
                  <a:pt x="5986232" y="-24724"/>
                  <a:pt x="6258413" y="0"/>
                </a:cubicBezTo>
                <a:cubicBezTo>
                  <a:pt x="6530594" y="24724"/>
                  <a:pt x="6517359" y="-6968"/>
                  <a:pt x="6724465" y="0"/>
                </a:cubicBezTo>
                <a:cubicBezTo>
                  <a:pt x="6931571" y="6968"/>
                  <a:pt x="7233879" y="36202"/>
                  <a:pt x="7589990" y="0"/>
                </a:cubicBezTo>
                <a:cubicBezTo>
                  <a:pt x="7946102" y="-36202"/>
                  <a:pt x="7911726" y="-16356"/>
                  <a:pt x="8056042" y="0"/>
                </a:cubicBezTo>
                <a:cubicBezTo>
                  <a:pt x="8200358" y="16356"/>
                  <a:pt x="8280829" y="-9596"/>
                  <a:pt x="8422226" y="0"/>
                </a:cubicBezTo>
                <a:cubicBezTo>
                  <a:pt x="8563623" y="9596"/>
                  <a:pt x="9005030" y="5225"/>
                  <a:pt x="9287751" y="0"/>
                </a:cubicBezTo>
                <a:cubicBezTo>
                  <a:pt x="9570472" y="-5225"/>
                  <a:pt x="9812547" y="2990"/>
                  <a:pt x="9986829" y="0"/>
                </a:cubicBezTo>
                <a:cubicBezTo>
                  <a:pt x="10002081" y="332435"/>
                  <a:pt x="9972020" y="380861"/>
                  <a:pt x="9986829" y="668273"/>
                </a:cubicBezTo>
                <a:cubicBezTo>
                  <a:pt x="10001638" y="955685"/>
                  <a:pt x="9956483" y="1108218"/>
                  <a:pt x="9986829" y="1289766"/>
                </a:cubicBezTo>
                <a:cubicBezTo>
                  <a:pt x="10017175" y="1471314"/>
                  <a:pt x="9971772" y="1656430"/>
                  <a:pt x="9986829" y="1958039"/>
                </a:cubicBezTo>
                <a:cubicBezTo>
                  <a:pt x="10001886" y="2259648"/>
                  <a:pt x="9967537" y="2492516"/>
                  <a:pt x="9986829" y="2626311"/>
                </a:cubicBezTo>
                <a:cubicBezTo>
                  <a:pt x="10006121" y="2760106"/>
                  <a:pt x="9985785" y="3135523"/>
                  <a:pt x="9986829" y="3294584"/>
                </a:cubicBezTo>
                <a:cubicBezTo>
                  <a:pt x="9987873" y="3453645"/>
                  <a:pt x="10012175" y="3647282"/>
                  <a:pt x="9986829" y="3822519"/>
                </a:cubicBezTo>
                <a:cubicBezTo>
                  <a:pt x="9961483" y="3997757"/>
                  <a:pt x="9998760" y="4400495"/>
                  <a:pt x="9986829" y="4677908"/>
                </a:cubicBezTo>
                <a:cubicBezTo>
                  <a:pt x="9823896" y="4662166"/>
                  <a:pt x="9579014" y="4682131"/>
                  <a:pt x="9321040" y="4677908"/>
                </a:cubicBezTo>
                <a:cubicBezTo>
                  <a:pt x="9063066" y="4673685"/>
                  <a:pt x="8889351" y="4684259"/>
                  <a:pt x="8755120" y="4677908"/>
                </a:cubicBezTo>
                <a:cubicBezTo>
                  <a:pt x="8620889" y="4671557"/>
                  <a:pt x="8166764" y="4687373"/>
                  <a:pt x="7989463" y="4677908"/>
                </a:cubicBezTo>
                <a:cubicBezTo>
                  <a:pt x="7812162" y="4668443"/>
                  <a:pt x="7429039" y="4693105"/>
                  <a:pt x="7123938" y="4677908"/>
                </a:cubicBezTo>
                <a:cubicBezTo>
                  <a:pt x="6818837" y="4662711"/>
                  <a:pt x="6572413" y="4691237"/>
                  <a:pt x="6358281" y="4677908"/>
                </a:cubicBezTo>
                <a:cubicBezTo>
                  <a:pt x="6144149" y="4664579"/>
                  <a:pt x="5957877" y="4691396"/>
                  <a:pt x="5692493" y="4677908"/>
                </a:cubicBezTo>
                <a:cubicBezTo>
                  <a:pt x="5427109" y="4664420"/>
                  <a:pt x="5394806" y="4676508"/>
                  <a:pt x="5126572" y="4677908"/>
                </a:cubicBezTo>
                <a:cubicBezTo>
                  <a:pt x="4858338" y="4679308"/>
                  <a:pt x="4521402" y="4708154"/>
                  <a:pt x="4261047" y="4677908"/>
                </a:cubicBezTo>
                <a:cubicBezTo>
                  <a:pt x="4000693" y="4647662"/>
                  <a:pt x="4009657" y="4662923"/>
                  <a:pt x="3894863" y="4677908"/>
                </a:cubicBezTo>
                <a:cubicBezTo>
                  <a:pt x="3780069" y="4692893"/>
                  <a:pt x="3506420" y="4685121"/>
                  <a:pt x="3328943" y="4677908"/>
                </a:cubicBezTo>
                <a:cubicBezTo>
                  <a:pt x="3151466" y="4670695"/>
                  <a:pt x="2994271" y="4654357"/>
                  <a:pt x="2763023" y="4677908"/>
                </a:cubicBezTo>
                <a:cubicBezTo>
                  <a:pt x="2531775" y="4701459"/>
                  <a:pt x="2083359" y="4658104"/>
                  <a:pt x="1897498" y="4677908"/>
                </a:cubicBezTo>
                <a:cubicBezTo>
                  <a:pt x="1711638" y="4697712"/>
                  <a:pt x="1474930" y="4675177"/>
                  <a:pt x="1131841" y="4677908"/>
                </a:cubicBezTo>
                <a:cubicBezTo>
                  <a:pt x="788752" y="4680639"/>
                  <a:pt x="923500" y="4677947"/>
                  <a:pt x="765657" y="4677908"/>
                </a:cubicBezTo>
                <a:cubicBezTo>
                  <a:pt x="607814" y="4677869"/>
                  <a:pt x="274807" y="4657582"/>
                  <a:pt x="0" y="4677908"/>
                </a:cubicBezTo>
                <a:cubicBezTo>
                  <a:pt x="26896" y="4534411"/>
                  <a:pt x="-23297" y="4222462"/>
                  <a:pt x="0" y="4103194"/>
                </a:cubicBezTo>
                <a:cubicBezTo>
                  <a:pt x="23297" y="3983926"/>
                  <a:pt x="14726" y="3728692"/>
                  <a:pt x="0" y="3528479"/>
                </a:cubicBezTo>
                <a:cubicBezTo>
                  <a:pt x="-14726" y="3328266"/>
                  <a:pt x="-4631" y="3164555"/>
                  <a:pt x="0" y="2953765"/>
                </a:cubicBezTo>
                <a:cubicBezTo>
                  <a:pt x="4631" y="2742975"/>
                  <a:pt x="4515" y="2551604"/>
                  <a:pt x="0" y="2238713"/>
                </a:cubicBezTo>
                <a:cubicBezTo>
                  <a:pt x="-4515" y="1925822"/>
                  <a:pt x="-25774" y="1853768"/>
                  <a:pt x="0" y="1710778"/>
                </a:cubicBezTo>
                <a:cubicBezTo>
                  <a:pt x="25774" y="1567789"/>
                  <a:pt x="13404" y="1240463"/>
                  <a:pt x="0" y="948947"/>
                </a:cubicBezTo>
                <a:cubicBezTo>
                  <a:pt x="-13404" y="657431"/>
                  <a:pt x="13475" y="323662"/>
                  <a:pt x="0" y="0"/>
                </a:cubicBezTo>
                <a:close/>
              </a:path>
              <a:path w="9986829" h="4677908" stroke="0" extrusionOk="0">
                <a:moveTo>
                  <a:pt x="0" y="0"/>
                </a:moveTo>
                <a:cubicBezTo>
                  <a:pt x="141485" y="-12496"/>
                  <a:pt x="235100" y="-11302"/>
                  <a:pt x="366184" y="0"/>
                </a:cubicBezTo>
                <a:cubicBezTo>
                  <a:pt x="497268" y="11302"/>
                  <a:pt x="720094" y="12607"/>
                  <a:pt x="832236" y="0"/>
                </a:cubicBezTo>
                <a:cubicBezTo>
                  <a:pt x="944378" y="-12607"/>
                  <a:pt x="1236839" y="11497"/>
                  <a:pt x="1498024" y="0"/>
                </a:cubicBezTo>
                <a:cubicBezTo>
                  <a:pt x="1759209" y="-11497"/>
                  <a:pt x="1774218" y="-220"/>
                  <a:pt x="1964076" y="0"/>
                </a:cubicBezTo>
                <a:cubicBezTo>
                  <a:pt x="2153934" y="220"/>
                  <a:pt x="2476840" y="-15921"/>
                  <a:pt x="2829602" y="0"/>
                </a:cubicBezTo>
                <a:cubicBezTo>
                  <a:pt x="3182364" y="15921"/>
                  <a:pt x="3340038" y="-6291"/>
                  <a:pt x="3695127" y="0"/>
                </a:cubicBezTo>
                <a:cubicBezTo>
                  <a:pt x="4050216" y="6291"/>
                  <a:pt x="3981942" y="1292"/>
                  <a:pt x="4061310" y="0"/>
                </a:cubicBezTo>
                <a:cubicBezTo>
                  <a:pt x="4140678" y="-1292"/>
                  <a:pt x="4313353" y="-11911"/>
                  <a:pt x="4527362" y="0"/>
                </a:cubicBezTo>
                <a:cubicBezTo>
                  <a:pt x="4741371" y="11911"/>
                  <a:pt x="4878217" y="-19931"/>
                  <a:pt x="5093283" y="0"/>
                </a:cubicBezTo>
                <a:cubicBezTo>
                  <a:pt x="5308349" y="19931"/>
                  <a:pt x="5394123" y="-368"/>
                  <a:pt x="5659203" y="0"/>
                </a:cubicBezTo>
                <a:cubicBezTo>
                  <a:pt x="5924283" y="368"/>
                  <a:pt x="6023643" y="-1185"/>
                  <a:pt x="6125255" y="0"/>
                </a:cubicBezTo>
                <a:cubicBezTo>
                  <a:pt x="6226867" y="1185"/>
                  <a:pt x="6425376" y="3910"/>
                  <a:pt x="6691175" y="0"/>
                </a:cubicBezTo>
                <a:cubicBezTo>
                  <a:pt x="6956974" y="-3910"/>
                  <a:pt x="7095382" y="12271"/>
                  <a:pt x="7456832" y="0"/>
                </a:cubicBezTo>
                <a:cubicBezTo>
                  <a:pt x="7818282" y="-12271"/>
                  <a:pt x="7815584" y="5987"/>
                  <a:pt x="7922884" y="0"/>
                </a:cubicBezTo>
                <a:cubicBezTo>
                  <a:pt x="8030184" y="-5987"/>
                  <a:pt x="8247746" y="3843"/>
                  <a:pt x="8488805" y="0"/>
                </a:cubicBezTo>
                <a:cubicBezTo>
                  <a:pt x="8729864" y="-3843"/>
                  <a:pt x="9025402" y="4005"/>
                  <a:pt x="9254462" y="0"/>
                </a:cubicBezTo>
                <a:cubicBezTo>
                  <a:pt x="9483522" y="-4005"/>
                  <a:pt x="9811082" y="-33056"/>
                  <a:pt x="9986829" y="0"/>
                </a:cubicBezTo>
                <a:cubicBezTo>
                  <a:pt x="9958593" y="287175"/>
                  <a:pt x="10013579" y="368227"/>
                  <a:pt x="9986829" y="574714"/>
                </a:cubicBezTo>
                <a:cubicBezTo>
                  <a:pt x="9960079" y="781201"/>
                  <a:pt x="9972489" y="933035"/>
                  <a:pt x="9986829" y="1102650"/>
                </a:cubicBezTo>
                <a:cubicBezTo>
                  <a:pt x="10001169" y="1272265"/>
                  <a:pt x="9983925" y="1421142"/>
                  <a:pt x="9986829" y="1630585"/>
                </a:cubicBezTo>
                <a:cubicBezTo>
                  <a:pt x="9989733" y="1840028"/>
                  <a:pt x="10003476" y="2034843"/>
                  <a:pt x="9986829" y="2298858"/>
                </a:cubicBezTo>
                <a:cubicBezTo>
                  <a:pt x="9970182" y="2562873"/>
                  <a:pt x="9997103" y="2719034"/>
                  <a:pt x="9986829" y="2920351"/>
                </a:cubicBezTo>
                <a:cubicBezTo>
                  <a:pt x="9976555" y="3121668"/>
                  <a:pt x="9990439" y="3264421"/>
                  <a:pt x="9986829" y="3588624"/>
                </a:cubicBezTo>
                <a:cubicBezTo>
                  <a:pt x="9983219" y="3912827"/>
                  <a:pt x="10031166" y="4301369"/>
                  <a:pt x="9986829" y="4677908"/>
                </a:cubicBezTo>
                <a:cubicBezTo>
                  <a:pt x="9757353" y="4695031"/>
                  <a:pt x="9640449" y="4689638"/>
                  <a:pt x="9520777" y="4677908"/>
                </a:cubicBezTo>
                <a:cubicBezTo>
                  <a:pt x="9401105" y="4666178"/>
                  <a:pt x="9172992" y="4658114"/>
                  <a:pt x="8954857" y="4677908"/>
                </a:cubicBezTo>
                <a:cubicBezTo>
                  <a:pt x="8736722" y="4697702"/>
                  <a:pt x="8664057" y="4692157"/>
                  <a:pt x="8588673" y="4677908"/>
                </a:cubicBezTo>
                <a:cubicBezTo>
                  <a:pt x="8513289" y="4663659"/>
                  <a:pt x="8348739" y="4681795"/>
                  <a:pt x="8222489" y="4677908"/>
                </a:cubicBezTo>
                <a:cubicBezTo>
                  <a:pt x="8096239" y="4674021"/>
                  <a:pt x="7835055" y="4693722"/>
                  <a:pt x="7556701" y="4677908"/>
                </a:cubicBezTo>
                <a:cubicBezTo>
                  <a:pt x="7278347" y="4662094"/>
                  <a:pt x="7320622" y="4695440"/>
                  <a:pt x="7190517" y="4677908"/>
                </a:cubicBezTo>
                <a:cubicBezTo>
                  <a:pt x="7060412" y="4660376"/>
                  <a:pt x="6685605" y="4695551"/>
                  <a:pt x="6424860" y="4677908"/>
                </a:cubicBezTo>
                <a:cubicBezTo>
                  <a:pt x="6164115" y="4660265"/>
                  <a:pt x="5806672" y="4651198"/>
                  <a:pt x="5559335" y="4677908"/>
                </a:cubicBezTo>
                <a:cubicBezTo>
                  <a:pt x="5311998" y="4704618"/>
                  <a:pt x="5049459" y="4712364"/>
                  <a:pt x="4793678" y="4677908"/>
                </a:cubicBezTo>
                <a:cubicBezTo>
                  <a:pt x="4537897" y="4643452"/>
                  <a:pt x="4335853" y="4644304"/>
                  <a:pt x="3928153" y="4677908"/>
                </a:cubicBezTo>
                <a:cubicBezTo>
                  <a:pt x="3520454" y="4711512"/>
                  <a:pt x="3661381" y="4692604"/>
                  <a:pt x="3561969" y="4677908"/>
                </a:cubicBezTo>
                <a:cubicBezTo>
                  <a:pt x="3462557" y="4663212"/>
                  <a:pt x="3028147" y="4687656"/>
                  <a:pt x="2696444" y="4677908"/>
                </a:cubicBezTo>
                <a:cubicBezTo>
                  <a:pt x="2364741" y="4668160"/>
                  <a:pt x="2425466" y="4666458"/>
                  <a:pt x="2330260" y="4677908"/>
                </a:cubicBezTo>
                <a:cubicBezTo>
                  <a:pt x="2235054" y="4689358"/>
                  <a:pt x="1964352" y="4679535"/>
                  <a:pt x="1664472" y="4677908"/>
                </a:cubicBezTo>
                <a:cubicBezTo>
                  <a:pt x="1364592" y="4676281"/>
                  <a:pt x="1394198" y="4694969"/>
                  <a:pt x="1298288" y="4677908"/>
                </a:cubicBezTo>
                <a:cubicBezTo>
                  <a:pt x="1202378" y="4660847"/>
                  <a:pt x="1010278" y="4676483"/>
                  <a:pt x="832236" y="4677908"/>
                </a:cubicBezTo>
                <a:cubicBezTo>
                  <a:pt x="654194" y="4679333"/>
                  <a:pt x="179644" y="4658203"/>
                  <a:pt x="0" y="4677908"/>
                </a:cubicBezTo>
                <a:cubicBezTo>
                  <a:pt x="-7056" y="4414509"/>
                  <a:pt x="-19011" y="4291401"/>
                  <a:pt x="0" y="4009635"/>
                </a:cubicBezTo>
                <a:cubicBezTo>
                  <a:pt x="19011" y="3727869"/>
                  <a:pt x="19260" y="3572152"/>
                  <a:pt x="0" y="3388142"/>
                </a:cubicBezTo>
                <a:cubicBezTo>
                  <a:pt x="-19260" y="3204132"/>
                  <a:pt x="-22620" y="3069294"/>
                  <a:pt x="0" y="2860207"/>
                </a:cubicBezTo>
                <a:cubicBezTo>
                  <a:pt x="22620" y="2651120"/>
                  <a:pt x="-9528" y="2452454"/>
                  <a:pt x="0" y="2285492"/>
                </a:cubicBezTo>
                <a:cubicBezTo>
                  <a:pt x="9528" y="2118531"/>
                  <a:pt x="1247" y="1856852"/>
                  <a:pt x="0" y="1570441"/>
                </a:cubicBezTo>
                <a:cubicBezTo>
                  <a:pt x="-1247" y="1284030"/>
                  <a:pt x="-14633" y="974039"/>
                  <a:pt x="0" y="808610"/>
                </a:cubicBezTo>
                <a:cubicBezTo>
                  <a:pt x="14633" y="643181"/>
                  <a:pt x="-19317" y="20630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ro">
            <a:extLst>
              <a:ext uri="{FF2B5EF4-FFF2-40B4-BE49-F238E27FC236}">
                <a16:creationId xmlns:a16="http://schemas.microsoft.com/office/drawing/2014/main" id="{3654F8B7-DFA4-51B5-B1E7-2215399C63F4}"/>
              </a:ext>
            </a:extLst>
          </p:cNvPr>
          <p:cNvSpPr txBox="1"/>
          <p:nvPr/>
        </p:nvSpPr>
        <p:spPr>
          <a:xfrm>
            <a:off x="5041508" y="135225"/>
            <a:ext cx="2989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4B94545-CA4B-84B0-17F5-9D36FF449D81}"/>
              </a:ext>
            </a:extLst>
          </p:cNvPr>
          <p:cNvSpPr/>
          <p:nvPr/>
        </p:nvSpPr>
        <p:spPr>
          <a:xfrm>
            <a:off x="520015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108EC69-F291-F0CA-0CFF-4A48568FD1C3}"/>
              </a:ext>
            </a:extLst>
          </p:cNvPr>
          <p:cNvSpPr/>
          <p:nvPr/>
        </p:nvSpPr>
        <p:spPr>
          <a:xfrm>
            <a:off x="5882832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DC2D51C-247C-190E-1802-51AD181A824E}"/>
              </a:ext>
            </a:extLst>
          </p:cNvPr>
          <p:cNvSpPr/>
          <p:nvPr/>
        </p:nvSpPr>
        <p:spPr>
          <a:xfrm>
            <a:off x="656550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5D14C7D-5F94-E2A4-92A1-FB64EE664058}"/>
              </a:ext>
            </a:extLst>
          </p:cNvPr>
          <p:cNvSpPr/>
          <p:nvPr/>
        </p:nvSpPr>
        <p:spPr>
          <a:xfrm>
            <a:off x="5882832" y="6132616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6ECB3A6-A786-A66F-413F-4C4317524CF8}"/>
              </a:ext>
            </a:extLst>
          </p:cNvPr>
          <p:cNvSpPr/>
          <p:nvPr/>
        </p:nvSpPr>
        <p:spPr>
          <a:xfrm>
            <a:off x="4278475" y="5934075"/>
            <a:ext cx="3335155" cy="788700"/>
          </a:xfrm>
          <a:custGeom>
            <a:avLst/>
            <a:gdLst>
              <a:gd name="connsiteX0" fmla="*/ 2500200 w 3335155"/>
              <a:gd name="connsiteY0" fmla="*/ 175670 h 788700"/>
              <a:gd name="connsiteX1" fmla="*/ 2287032 w 3335155"/>
              <a:gd name="connsiteY1" fmla="*/ 388838 h 788700"/>
              <a:gd name="connsiteX2" fmla="*/ 2500200 w 3335155"/>
              <a:gd name="connsiteY2" fmla="*/ 602006 h 788700"/>
              <a:gd name="connsiteX3" fmla="*/ 2713368 w 3335155"/>
              <a:gd name="connsiteY3" fmla="*/ 388838 h 788700"/>
              <a:gd name="connsiteX4" fmla="*/ 2500200 w 3335155"/>
              <a:gd name="connsiteY4" fmla="*/ 175670 h 788700"/>
              <a:gd name="connsiteX5" fmla="*/ 1817525 w 3335155"/>
              <a:gd name="connsiteY5" fmla="*/ 175670 h 788700"/>
              <a:gd name="connsiteX6" fmla="*/ 1604357 w 3335155"/>
              <a:gd name="connsiteY6" fmla="*/ 388838 h 788700"/>
              <a:gd name="connsiteX7" fmla="*/ 1817525 w 3335155"/>
              <a:gd name="connsiteY7" fmla="*/ 602006 h 788700"/>
              <a:gd name="connsiteX8" fmla="*/ 2030693 w 3335155"/>
              <a:gd name="connsiteY8" fmla="*/ 388838 h 788700"/>
              <a:gd name="connsiteX9" fmla="*/ 1817525 w 3335155"/>
              <a:gd name="connsiteY9" fmla="*/ 175670 h 788700"/>
              <a:gd name="connsiteX10" fmla="*/ 1134850 w 3335155"/>
              <a:gd name="connsiteY10" fmla="*/ 175670 h 788700"/>
              <a:gd name="connsiteX11" fmla="*/ 921682 w 3335155"/>
              <a:gd name="connsiteY11" fmla="*/ 388838 h 788700"/>
              <a:gd name="connsiteX12" fmla="*/ 1134850 w 3335155"/>
              <a:gd name="connsiteY12" fmla="*/ 602006 h 788700"/>
              <a:gd name="connsiteX13" fmla="*/ 1348018 w 3335155"/>
              <a:gd name="connsiteY13" fmla="*/ 388838 h 788700"/>
              <a:gd name="connsiteX14" fmla="*/ 1134850 w 3335155"/>
              <a:gd name="connsiteY14" fmla="*/ 175670 h 788700"/>
              <a:gd name="connsiteX15" fmla="*/ 0 w 3335155"/>
              <a:gd name="connsiteY15" fmla="*/ 0 h 788700"/>
              <a:gd name="connsiteX16" fmla="*/ 3335155 w 3335155"/>
              <a:gd name="connsiteY16" fmla="*/ 0 h 788700"/>
              <a:gd name="connsiteX17" fmla="*/ 3335155 w 3335155"/>
              <a:gd name="connsiteY17" fmla="*/ 788700 h 788700"/>
              <a:gd name="connsiteX18" fmla="*/ 0 w 3335155"/>
              <a:gd name="connsiteY18" fmla="*/ 788700 h 78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35155" h="788700">
                <a:moveTo>
                  <a:pt x="2500200" y="175670"/>
                </a:moveTo>
                <a:cubicBezTo>
                  <a:pt x="2382471" y="175670"/>
                  <a:pt x="2287032" y="271109"/>
                  <a:pt x="2287032" y="388838"/>
                </a:cubicBezTo>
                <a:cubicBezTo>
                  <a:pt x="2287032" y="506567"/>
                  <a:pt x="2382471" y="602006"/>
                  <a:pt x="2500200" y="602006"/>
                </a:cubicBezTo>
                <a:cubicBezTo>
                  <a:pt x="2617929" y="602006"/>
                  <a:pt x="2713368" y="506567"/>
                  <a:pt x="2713368" y="388838"/>
                </a:cubicBezTo>
                <a:cubicBezTo>
                  <a:pt x="2713368" y="271109"/>
                  <a:pt x="2617929" y="175670"/>
                  <a:pt x="2500200" y="175670"/>
                </a:cubicBezTo>
                <a:close/>
                <a:moveTo>
                  <a:pt x="1817525" y="175670"/>
                </a:moveTo>
                <a:cubicBezTo>
                  <a:pt x="1699796" y="175670"/>
                  <a:pt x="1604357" y="271109"/>
                  <a:pt x="1604357" y="388838"/>
                </a:cubicBezTo>
                <a:cubicBezTo>
                  <a:pt x="1604357" y="506567"/>
                  <a:pt x="1699796" y="602006"/>
                  <a:pt x="1817525" y="602006"/>
                </a:cubicBezTo>
                <a:cubicBezTo>
                  <a:pt x="1935254" y="602006"/>
                  <a:pt x="2030693" y="506567"/>
                  <a:pt x="2030693" y="388838"/>
                </a:cubicBezTo>
                <a:cubicBezTo>
                  <a:pt x="2030693" y="271109"/>
                  <a:pt x="1935254" y="175670"/>
                  <a:pt x="1817525" y="175670"/>
                </a:cubicBezTo>
                <a:close/>
                <a:moveTo>
                  <a:pt x="1134850" y="175670"/>
                </a:moveTo>
                <a:cubicBezTo>
                  <a:pt x="1017121" y="175670"/>
                  <a:pt x="921682" y="271109"/>
                  <a:pt x="921682" y="388838"/>
                </a:cubicBezTo>
                <a:cubicBezTo>
                  <a:pt x="921682" y="506567"/>
                  <a:pt x="1017121" y="602006"/>
                  <a:pt x="1134850" y="602006"/>
                </a:cubicBezTo>
                <a:cubicBezTo>
                  <a:pt x="1252579" y="602006"/>
                  <a:pt x="1348018" y="506567"/>
                  <a:pt x="1348018" y="388838"/>
                </a:cubicBezTo>
                <a:cubicBezTo>
                  <a:pt x="1348018" y="271109"/>
                  <a:pt x="1252579" y="175670"/>
                  <a:pt x="1134850" y="175670"/>
                </a:cubicBezTo>
                <a:close/>
                <a:moveTo>
                  <a:pt x="0" y="0"/>
                </a:moveTo>
                <a:lnTo>
                  <a:pt x="3335155" y="0"/>
                </a:lnTo>
                <a:lnTo>
                  <a:pt x="3335155" y="788700"/>
                </a:lnTo>
                <a:lnTo>
                  <a:pt x="0" y="7887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!!Intro">
            <a:extLst>
              <a:ext uri="{FF2B5EF4-FFF2-40B4-BE49-F238E27FC236}">
                <a16:creationId xmlns:a16="http://schemas.microsoft.com/office/drawing/2014/main" id="{5E1714FC-AC55-EF26-197F-A058AB305956}"/>
              </a:ext>
            </a:extLst>
          </p:cNvPr>
          <p:cNvSpPr txBox="1"/>
          <p:nvPr/>
        </p:nvSpPr>
        <p:spPr>
          <a:xfrm>
            <a:off x="-6635652" y="1180686"/>
            <a:ext cx="638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O que é uma série temporal?</a:t>
            </a:r>
          </a:p>
        </p:txBody>
      </p:sp>
      <p:pic>
        <p:nvPicPr>
          <p:cNvPr id="19" name="Picture 4" descr="Bitcoin Cash Explodes 100% Weekly As BTC Looks for Direction (Market Watch)  | CryptoPotato on Binance Square">
            <a:extLst>
              <a:ext uri="{FF2B5EF4-FFF2-40B4-BE49-F238E27FC236}">
                <a16:creationId xmlns:a16="http://schemas.microsoft.com/office/drawing/2014/main" id="{F7034576-463A-9ABC-B63E-842587311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7" b="7579"/>
          <a:stretch/>
        </p:blipFill>
        <p:spPr bwMode="auto">
          <a:xfrm>
            <a:off x="-6156906" y="2267150"/>
            <a:ext cx="5117476" cy="2096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FBE275F-E610-04D7-CD48-8042036FD92C}"/>
              </a:ext>
            </a:extLst>
          </p:cNvPr>
          <p:cNvSpPr/>
          <p:nvPr/>
        </p:nvSpPr>
        <p:spPr>
          <a:xfrm>
            <a:off x="-7158372" y="4637381"/>
            <a:ext cx="6724650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96A9AE5-4D9E-D1C9-1B97-7BD22A94A82A}"/>
              </a:ext>
            </a:extLst>
          </p:cNvPr>
          <p:cNvSpPr txBox="1"/>
          <p:nvPr/>
        </p:nvSpPr>
        <p:spPr>
          <a:xfrm>
            <a:off x="-7110945" y="4693447"/>
            <a:ext cx="6581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Uma série temporal é uma sequência de observações ou dados coletados ao longo do tempo em intervalos regulares ou irregulares.</a:t>
            </a:r>
            <a:endParaRPr lang="pt-BR" sz="1600" dirty="0"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7915" y="3429000"/>
              <a:ext cx="3833177" cy="40043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33177" cy="4004387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47316" ay="1876077" az="-3389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982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97915" y="3429000"/>
                <a:ext cx="3833177" cy="4004387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!!Intro2">
            <a:extLst>
              <a:ext uri="{FF2B5EF4-FFF2-40B4-BE49-F238E27FC236}">
                <a16:creationId xmlns:a16="http://schemas.microsoft.com/office/drawing/2014/main" id="{3F95BDBA-0F5C-186B-4AB8-2347FB706566}"/>
              </a:ext>
            </a:extLst>
          </p:cNvPr>
          <p:cNvSpPr txBox="1"/>
          <p:nvPr/>
        </p:nvSpPr>
        <p:spPr>
          <a:xfrm>
            <a:off x="2255520" y="1180686"/>
            <a:ext cx="813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Características de uma série temporal</a:t>
            </a:r>
          </a:p>
        </p:txBody>
      </p:sp>
      <p:sp>
        <p:nvSpPr>
          <p:cNvPr id="24" name="!!rettend">
            <a:extLst>
              <a:ext uri="{FF2B5EF4-FFF2-40B4-BE49-F238E27FC236}">
                <a16:creationId xmlns:a16="http://schemas.microsoft.com/office/drawing/2014/main" id="{C28BCFF7-8DCC-370A-FA4E-CF9218E12AE8}"/>
              </a:ext>
            </a:extLst>
          </p:cNvPr>
          <p:cNvSpPr/>
          <p:nvPr/>
        </p:nvSpPr>
        <p:spPr>
          <a:xfrm>
            <a:off x="4922934" y="3783693"/>
            <a:ext cx="2346131" cy="6969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tendencia">
            <a:extLst>
              <a:ext uri="{FF2B5EF4-FFF2-40B4-BE49-F238E27FC236}">
                <a16:creationId xmlns:a16="http://schemas.microsoft.com/office/drawing/2014/main" id="{CC451CB8-6D62-7E00-B73E-BE9BF91728FB}"/>
              </a:ext>
            </a:extLst>
          </p:cNvPr>
          <p:cNvSpPr txBox="1"/>
          <p:nvPr/>
        </p:nvSpPr>
        <p:spPr>
          <a:xfrm>
            <a:off x="4947938" y="3962869"/>
            <a:ext cx="2346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6" name="!!retInterv">
            <a:extLst>
              <a:ext uri="{FF2B5EF4-FFF2-40B4-BE49-F238E27FC236}">
                <a16:creationId xmlns:a16="http://schemas.microsoft.com/office/drawing/2014/main" id="{AE8166BA-81CA-8A3D-E9B2-0A8552BF9F4C}"/>
              </a:ext>
            </a:extLst>
          </p:cNvPr>
          <p:cNvSpPr/>
          <p:nvPr/>
        </p:nvSpPr>
        <p:spPr>
          <a:xfrm>
            <a:off x="4922934" y="2726786"/>
            <a:ext cx="2346131" cy="696909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F2F2"/>
              </a:solidFill>
            </a:endParaRPr>
          </a:p>
        </p:txBody>
      </p:sp>
      <p:sp>
        <p:nvSpPr>
          <p:cNvPr id="27" name="!!Intervalo">
            <a:extLst>
              <a:ext uri="{FF2B5EF4-FFF2-40B4-BE49-F238E27FC236}">
                <a16:creationId xmlns:a16="http://schemas.microsoft.com/office/drawing/2014/main" id="{8747D94B-8718-07DE-125F-CF79DEBF855D}"/>
              </a:ext>
            </a:extLst>
          </p:cNvPr>
          <p:cNvSpPr txBox="1"/>
          <p:nvPr/>
        </p:nvSpPr>
        <p:spPr>
          <a:xfrm>
            <a:off x="4922934" y="2864721"/>
            <a:ext cx="2346131" cy="338554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Intervalo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0" name="!!Intro2">
            <a:extLst>
              <a:ext uri="{FF2B5EF4-FFF2-40B4-BE49-F238E27FC236}">
                <a16:creationId xmlns:a16="http://schemas.microsoft.com/office/drawing/2014/main" id="{415E975A-2A4E-3323-84A0-62963277A50A}"/>
              </a:ext>
            </a:extLst>
          </p:cNvPr>
          <p:cNvSpPr txBox="1"/>
          <p:nvPr/>
        </p:nvSpPr>
        <p:spPr>
          <a:xfrm>
            <a:off x="12639897" y="1182379"/>
            <a:ext cx="383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Por que finanças?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elo 3D 32">
                <a:extLst>
                  <a:ext uri="{FF2B5EF4-FFF2-40B4-BE49-F238E27FC236}">
                    <a16:creationId xmlns:a16="http://schemas.microsoft.com/office/drawing/2014/main" id="{F8F738DC-7129-9D3C-78BB-66F78A8E3C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483102" y="2267150"/>
              <a:ext cx="1873854" cy="187385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73854" cy="1873853"/>
                    </a:xfrm>
                    <a:prstGeom prst="rect">
                      <a:avLst/>
                    </a:prstGeom>
                  </am3d:spPr>
                  <am3d:camera>
                    <am3d:pos x="0" y="0" z="669893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79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57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elo 3D 32">
                <a:extLst>
                  <a:ext uri="{FF2B5EF4-FFF2-40B4-BE49-F238E27FC236}">
                    <a16:creationId xmlns:a16="http://schemas.microsoft.com/office/drawing/2014/main" id="{F8F738DC-7129-9D3C-78BB-66F78A8E3C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83102" y="2267150"/>
                <a:ext cx="1873854" cy="1873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5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125AD0A0-12E1-B510-8A98-793894F9125A}"/>
              </a:ext>
            </a:extLst>
          </p:cNvPr>
          <p:cNvSpPr/>
          <p:nvPr/>
        </p:nvSpPr>
        <p:spPr>
          <a:xfrm>
            <a:off x="1102585" y="1039890"/>
            <a:ext cx="9986829" cy="4677908"/>
          </a:xfrm>
          <a:custGeom>
            <a:avLst/>
            <a:gdLst>
              <a:gd name="connsiteX0" fmla="*/ 0 w 9986829"/>
              <a:gd name="connsiteY0" fmla="*/ 0 h 4677908"/>
              <a:gd name="connsiteX1" fmla="*/ 366184 w 9986829"/>
              <a:gd name="connsiteY1" fmla="*/ 0 h 4677908"/>
              <a:gd name="connsiteX2" fmla="*/ 1231709 w 9986829"/>
              <a:gd name="connsiteY2" fmla="*/ 0 h 4677908"/>
              <a:gd name="connsiteX3" fmla="*/ 2097234 w 9986829"/>
              <a:gd name="connsiteY3" fmla="*/ 0 h 4677908"/>
              <a:gd name="connsiteX4" fmla="*/ 2763023 w 9986829"/>
              <a:gd name="connsiteY4" fmla="*/ 0 h 4677908"/>
              <a:gd name="connsiteX5" fmla="*/ 3528680 w 9986829"/>
              <a:gd name="connsiteY5" fmla="*/ 0 h 4677908"/>
              <a:gd name="connsiteX6" fmla="*/ 4094600 w 9986829"/>
              <a:gd name="connsiteY6" fmla="*/ 0 h 4677908"/>
              <a:gd name="connsiteX7" fmla="*/ 4460784 w 9986829"/>
              <a:gd name="connsiteY7" fmla="*/ 0 h 4677908"/>
              <a:gd name="connsiteX8" fmla="*/ 5126572 w 9986829"/>
              <a:gd name="connsiteY8" fmla="*/ 0 h 4677908"/>
              <a:gd name="connsiteX9" fmla="*/ 5692493 w 9986829"/>
              <a:gd name="connsiteY9" fmla="*/ 0 h 4677908"/>
              <a:gd name="connsiteX10" fmla="*/ 6258413 w 9986829"/>
              <a:gd name="connsiteY10" fmla="*/ 0 h 4677908"/>
              <a:gd name="connsiteX11" fmla="*/ 6724465 w 9986829"/>
              <a:gd name="connsiteY11" fmla="*/ 0 h 4677908"/>
              <a:gd name="connsiteX12" fmla="*/ 7589990 w 9986829"/>
              <a:gd name="connsiteY12" fmla="*/ 0 h 4677908"/>
              <a:gd name="connsiteX13" fmla="*/ 8056042 w 9986829"/>
              <a:gd name="connsiteY13" fmla="*/ 0 h 4677908"/>
              <a:gd name="connsiteX14" fmla="*/ 8422226 w 9986829"/>
              <a:gd name="connsiteY14" fmla="*/ 0 h 4677908"/>
              <a:gd name="connsiteX15" fmla="*/ 9287751 w 9986829"/>
              <a:gd name="connsiteY15" fmla="*/ 0 h 4677908"/>
              <a:gd name="connsiteX16" fmla="*/ 9986829 w 9986829"/>
              <a:gd name="connsiteY16" fmla="*/ 0 h 4677908"/>
              <a:gd name="connsiteX17" fmla="*/ 9986829 w 9986829"/>
              <a:gd name="connsiteY17" fmla="*/ 668273 h 4677908"/>
              <a:gd name="connsiteX18" fmla="*/ 9986829 w 9986829"/>
              <a:gd name="connsiteY18" fmla="*/ 1289766 h 4677908"/>
              <a:gd name="connsiteX19" fmla="*/ 9986829 w 9986829"/>
              <a:gd name="connsiteY19" fmla="*/ 1958039 h 4677908"/>
              <a:gd name="connsiteX20" fmla="*/ 9986829 w 9986829"/>
              <a:gd name="connsiteY20" fmla="*/ 2626311 h 4677908"/>
              <a:gd name="connsiteX21" fmla="*/ 9986829 w 9986829"/>
              <a:gd name="connsiteY21" fmla="*/ 3294584 h 4677908"/>
              <a:gd name="connsiteX22" fmla="*/ 9986829 w 9986829"/>
              <a:gd name="connsiteY22" fmla="*/ 3822519 h 4677908"/>
              <a:gd name="connsiteX23" fmla="*/ 9986829 w 9986829"/>
              <a:gd name="connsiteY23" fmla="*/ 4677908 h 4677908"/>
              <a:gd name="connsiteX24" fmla="*/ 9321040 w 9986829"/>
              <a:gd name="connsiteY24" fmla="*/ 4677908 h 4677908"/>
              <a:gd name="connsiteX25" fmla="*/ 8755120 w 9986829"/>
              <a:gd name="connsiteY25" fmla="*/ 4677908 h 4677908"/>
              <a:gd name="connsiteX26" fmla="*/ 7989463 w 9986829"/>
              <a:gd name="connsiteY26" fmla="*/ 4677908 h 4677908"/>
              <a:gd name="connsiteX27" fmla="*/ 7123938 w 9986829"/>
              <a:gd name="connsiteY27" fmla="*/ 4677908 h 4677908"/>
              <a:gd name="connsiteX28" fmla="*/ 6358281 w 9986829"/>
              <a:gd name="connsiteY28" fmla="*/ 4677908 h 4677908"/>
              <a:gd name="connsiteX29" fmla="*/ 5692493 w 9986829"/>
              <a:gd name="connsiteY29" fmla="*/ 4677908 h 4677908"/>
              <a:gd name="connsiteX30" fmla="*/ 5126572 w 9986829"/>
              <a:gd name="connsiteY30" fmla="*/ 4677908 h 4677908"/>
              <a:gd name="connsiteX31" fmla="*/ 4261047 w 9986829"/>
              <a:gd name="connsiteY31" fmla="*/ 4677908 h 4677908"/>
              <a:gd name="connsiteX32" fmla="*/ 3894863 w 9986829"/>
              <a:gd name="connsiteY32" fmla="*/ 4677908 h 4677908"/>
              <a:gd name="connsiteX33" fmla="*/ 3328943 w 9986829"/>
              <a:gd name="connsiteY33" fmla="*/ 4677908 h 4677908"/>
              <a:gd name="connsiteX34" fmla="*/ 2763023 w 9986829"/>
              <a:gd name="connsiteY34" fmla="*/ 4677908 h 4677908"/>
              <a:gd name="connsiteX35" fmla="*/ 1897498 w 9986829"/>
              <a:gd name="connsiteY35" fmla="*/ 4677908 h 4677908"/>
              <a:gd name="connsiteX36" fmla="*/ 1131841 w 9986829"/>
              <a:gd name="connsiteY36" fmla="*/ 4677908 h 4677908"/>
              <a:gd name="connsiteX37" fmla="*/ 765657 w 9986829"/>
              <a:gd name="connsiteY37" fmla="*/ 4677908 h 4677908"/>
              <a:gd name="connsiteX38" fmla="*/ 0 w 9986829"/>
              <a:gd name="connsiteY38" fmla="*/ 4677908 h 4677908"/>
              <a:gd name="connsiteX39" fmla="*/ 0 w 9986829"/>
              <a:gd name="connsiteY39" fmla="*/ 4103194 h 4677908"/>
              <a:gd name="connsiteX40" fmla="*/ 0 w 9986829"/>
              <a:gd name="connsiteY40" fmla="*/ 3528479 h 4677908"/>
              <a:gd name="connsiteX41" fmla="*/ 0 w 9986829"/>
              <a:gd name="connsiteY41" fmla="*/ 2953765 h 4677908"/>
              <a:gd name="connsiteX42" fmla="*/ 0 w 9986829"/>
              <a:gd name="connsiteY42" fmla="*/ 2238713 h 4677908"/>
              <a:gd name="connsiteX43" fmla="*/ 0 w 9986829"/>
              <a:gd name="connsiteY43" fmla="*/ 1710778 h 4677908"/>
              <a:gd name="connsiteX44" fmla="*/ 0 w 9986829"/>
              <a:gd name="connsiteY44" fmla="*/ 948947 h 4677908"/>
              <a:gd name="connsiteX45" fmla="*/ 0 w 9986829"/>
              <a:gd name="connsiteY45" fmla="*/ 0 h 46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986829" h="4677908" fill="none" extrusionOk="0">
                <a:moveTo>
                  <a:pt x="0" y="0"/>
                </a:moveTo>
                <a:cubicBezTo>
                  <a:pt x="81852" y="11113"/>
                  <a:pt x="230864" y="-422"/>
                  <a:pt x="366184" y="0"/>
                </a:cubicBezTo>
                <a:cubicBezTo>
                  <a:pt x="501504" y="422"/>
                  <a:pt x="985963" y="-40564"/>
                  <a:pt x="1231709" y="0"/>
                </a:cubicBezTo>
                <a:cubicBezTo>
                  <a:pt x="1477455" y="40564"/>
                  <a:pt x="1744644" y="-35022"/>
                  <a:pt x="2097234" y="0"/>
                </a:cubicBezTo>
                <a:cubicBezTo>
                  <a:pt x="2449824" y="35022"/>
                  <a:pt x="2536763" y="20616"/>
                  <a:pt x="2763023" y="0"/>
                </a:cubicBezTo>
                <a:cubicBezTo>
                  <a:pt x="2989283" y="-20616"/>
                  <a:pt x="3354818" y="-21452"/>
                  <a:pt x="3528680" y="0"/>
                </a:cubicBezTo>
                <a:cubicBezTo>
                  <a:pt x="3702542" y="21452"/>
                  <a:pt x="3864223" y="16125"/>
                  <a:pt x="4094600" y="0"/>
                </a:cubicBezTo>
                <a:cubicBezTo>
                  <a:pt x="4324977" y="-16125"/>
                  <a:pt x="4290834" y="-11207"/>
                  <a:pt x="4460784" y="0"/>
                </a:cubicBezTo>
                <a:cubicBezTo>
                  <a:pt x="4630734" y="11207"/>
                  <a:pt x="4840317" y="-18496"/>
                  <a:pt x="5126572" y="0"/>
                </a:cubicBezTo>
                <a:cubicBezTo>
                  <a:pt x="5412827" y="18496"/>
                  <a:pt x="5569403" y="-1522"/>
                  <a:pt x="5692493" y="0"/>
                </a:cubicBezTo>
                <a:cubicBezTo>
                  <a:pt x="5815583" y="1522"/>
                  <a:pt x="5986232" y="-24724"/>
                  <a:pt x="6258413" y="0"/>
                </a:cubicBezTo>
                <a:cubicBezTo>
                  <a:pt x="6530594" y="24724"/>
                  <a:pt x="6517359" y="-6968"/>
                  <a:pt x="6724465" y="0"/>
                </a:cubicBezTo>
                <a:cubicBezTo>
                  <a:pt x="6931571" y="6968"/>
                  <a:pt x="7233879" y="36202"/>
                  <a:pt x="7589990" y="0"/>
                </a:cubicBezTo>
                <a:cubicBezTo>
                  <a:pt x="7946102" y="-36202"/>
                  <a:pt x="7911726" y="-16356"/>
                  <a:pt x="8056042" y="0"/>
                </a:cubicBezTo>
                <a:cubicBezTo>
                  <a:pt x="8200358" y="16356"/>
                  <a:pt x="8280829" y="-9596"/>
                  <a:pt x="8422226" y="0"/>
                </a:cubicBezTo>
                <a:cubicBezTo>
                  <a:pt x="8563623" y="9596"/>
                  <a:pt x="9005030" y="5225"/>
                  <a:pt x="9287751" y="0"/>
                </a:cubicBezTo>
                <a:cubicBezTo>
                  <a:pt x="9570472" y="-5225"/>
                  <a:pt x="9812547" y="2990"/>
                  <a:pt x="9986829" y="0"/>
                </a:cubicBezTo>
                <a:cubicBezTo>
                  <a:pt x="10002081" y="332435"/>
                  <a:pt x="9972020" y="380861"/>
                  <a:pt x="9986829" y="668273"/>
                </a:cubicBezTo>
                <a:cubicBezTo>
                  <a:pt x="10001638" y="955685"/>
                  <a:pt x="9956483" y="1108218"/>
                  <a:pt x="9986829" y="1289766"/>
                </a:cubicBezTo>
                <a:cubicBezTo>
                  <a:pt x="10017175" y="1471314"/>
                  <a:pt x="9971772" y="1656430"/>
                  <a:pt x="9986829" y="1958039"/>
                </a:cubicBezTo>
                <a:cubicBezTo>
                  <a:pt x="10001886" y="2259648"/>
                  <a:pt x="9967537" y="2492516"/>
                  <a:pt x="9986829" y="2626311"/>
                </a:cubicBezTo>
                <a:cubicBezTo>
                  <a:pt x="10006121" y="2760106"/>
                  <a:pt x="9985785" y="3135523"/>
                  <a:pt x="9986829" y="3294584"/>
                </a:cubicBezTo>
                <a:cubicBezTo>
                  <a:pt x="9987873" y="3453645"/>
                  <a:pt x="10012175" y="3647282"/>
                  <a:pt x="9986829" y="3822519"/>
                </a:cubicBezTo>
                <a:cubicBezTo>
                  <a:pt x="9961483" y="3997757"/>
                  <a:pt x="9998760" y="4400495"/>
                  <a:pt x="9986829" y="4677908"/>
                </a:cubicBezTo>
                <a:cubicBezTo>
                  <a:pt x="9823896" y="4662166"/>
                  <a:pt x="9579014" y="4682131"/>
                  <a:pt x="9321040" y="4677908"/>
                </a:cubicBezTo>
                <a:cubicBezTo>
                  <a:pt x="9063066" y="4673685"/>
                  <a:pt x="8889351" y="4684259"/>
                  <a:pt x="8755120" y="4677908"/>
                </a:cubicBezTo>
                <a:cubicBezTo>
                  <a:pt x="8620889" y="4671557"/>
                  <a:pt x="8166764" y="4687373"/>
                  <a:pt x="7989463" y="4677908"/>
                </a:cubicBezTo>
                <a:cubicBezTo>
                  <a:pt x="7812162" y="4668443"/>
                  <a:pt x="7429039" y="4693105"/>
                  <a:pt x="7123938" y="4677908"/>
                </a:cubicBezTo>
                <a:cubicBezTo>
                  <a:pt x="6818837" y="4662711"/>
                  <a:pt x="6572413" y="4691237"/>
                  <a:pt x="6358281" y="4677908"/>
                </a:cubicBezTo>
                <a:cubicBezTo>
                  <a:pt x="6144149" y="4664579"/>
                  <a:pt x="5957877" y="4691396"/>
                  <a:pt x="5692493" y="4677908"/>
                </a:cubicBezTo>
                <a:cubicBezTo>
                  <a:pt x="5427109" y="4664420"/>
                  <a:pt x="5394806" y="4676508"/>
                  <a:pt x="5126572" y="4677908"/>
                </a:cubicBezTo>
                <a:cubicBezTo>
                  <a:pt x="4858338" y="4679308"/>
                  <a:pt x="4521402" y="4708154"/>
                  <a:pt x="4261047" y="4677908"/>
                </a:cubicBezTo>
                <a:cubicBezTo>
                  <a:pt x="4000693" y="4647662"/>
                  <a:pt x="4009657" y="4662923"/>
                  <a:pt x="3894863" y="4677908"/>
                </a:cubicBezTo>
                <a:cubicBezTo>
                  <a:pt x="3780069" y="4692893"/>
                  <a:pt x="3506420" y="4685121"/>
                  <a:pt x="3328943" y="4677908"/>
                </a:cubicBezTo>
                <a:cubicBezTo>
                  <a:pt x="3151466" y="4670695"/>
                  <a:pt x="2994271" y="4654357"/>
                  <a:pt x="2763023" y="4677908"/>
                </a:cubicBezTo>
                <a:cubicBezTo>
                  <a:pt x="2531775" y="4701459"/>
                  <a:pt x="2083359" y="4658104"/>
                  <a:pt x="1897498" y="4677908"/>
                </a:cubicBezTo>
                <a:cubicBezTo>
                  <a:pt x="1711638" y="4697712"/>
                  <a:pt x="1474930" y="4675177"/>
                  <a:pt x="1131841" y="4677908"/>
                </a:cubicBezTo>
                <a:cubicBezTo>
                  <a:pt x="788752" y="4680639"/>
                  <a:pt x="923500" y="4677947"/>
                  <a:pt x="765657" y="4677908"/>
                </a:cubicBezTo>
                <a:cubicBezTo>
                  <a:pt x="607814" y="4677869"/>
                  <a:pt x="274807" y="4657582"/>
                  <a:pt x="0" y="4677908"/>
                </a:cubicBezTo>
                <a:cubicBezTo>
                  <a:pt x="26896" y="4534411"/>
                  <a:pt x="-23297" y="4222462"/>
                  <a:pt x="0" y="4103194"/>
                </a:cubicBezTo>
                <a:cubicBezTo>
                  <a:pt x="23297" y="3983926"/>
                  <a:pt x="14726" y="3728692"/>
                  <a:pt x="0" y="3528479"/>
                </a:cubicBezTo>
                <a:cubicBezTo>
                  <a:pt x="-14726" y="3328266"/>
                  <a:pt x="-4631" y="3164555"/>
                  <a:pt x="0" y="2953765"/>
                </a:cubicBezTo>
                <a:cubicBezTo>
                  <a:pt x="4631" y="2742975"/>
                  <a:pt x="4515" y="2551604"/>
                  <a:pt x="0" y="2238713"/>
                </a:cubicBezTo>
                <a:cubicBezTo>
                  <a:pt x="-4515" y="1925822"/>
                  <a:pt x="-25774" y="1853768"/>
                  <a:pt x="0" y="1710778"/>
                </a:cubicBezTo>
                <a:cubicBezTo>
                  <a:pt x="25774" y="1567789"/>
                  <a:pt x="13404" y="1240463"/>
                  <a:pt x="0" y="948947"/>
                </a:cubicBezTo>
                <a:cubicBezTo>
                  <a:pt x="-13404" y="657431"/>
                  <a:pt x="13475" y="323662"/>
                  <a:pt x="0" y="0"/>
                </a:cubicBezTo>
                <a:close/>
              </a:path>
              <a:path w="9986829" h="4677908" stroke="0" extrusionOk="0">
                <a:moveTo>
                  <a:pt x="0" y="0"/>
                </a:moveTo>
                <a:cubicBezTo>
                  <a:pt x="141485" y="-12496"/>
                  <a:pt x="235100" y="-11302"/>
                  <a:pt x="366184" y="0"/>
                </a:cubicBezTo>
                <a:cubicBezTo>
                  <a:pt x="497268" y="11302"/>
                  <a:pt x="720094" y="12607"/>
                  <a:pt x="832236" y="0"/>
                </a:cubicBezTo>
                <a:cubicBezTo>
                  <a:pt x="944378" y="-12607"/>
                  <a:pt x="1236839" y="11497"/>
                  <a:pt x="1498024" y="0"/>
                </a:cubicBezTo>
                <a:cubicBezTo>
                  <a:pt x="1759209" y="-11497"/>
                  <a:pt x="1774218" y="-220"/>
                  <a:pt x="1964076" y="0"/>
                </a:cubicBezTo>
                <a:cubicBezTo>
                  <a:pt x="2153934" y="220"/>
                  <a:pt x="2476840" y="-15921"/>
                  <a:pt x="2829602" y="0"/>
                </a:cubicBezTo>
                <a:cubicBezTo>
                  <a:pt x="3182364" y="15921"/>
                  <a:pt x="3340038" y="-6291"/>
                  <a:pt x="3695127" y="0"/>
                </a:cubicBezTo>
                <a:cubicBezTo>
                  <a:pt x="4050216" y="6291"/>
                  <a:pt x="3981942" y="1292"/>
                  <a:pt x="4061310" y="0"/>
                </a:cubicBezTo>
                <a:cubicBezTo>
                  <a:pt x="4140678" y="-1292"/>
                  <a:pt x="4313353" y="-11911"/>
                  <a:pt x="4527362" y="0"/>
                </a:cubicBezTo>
                <a:cubicBezTo>
                  <a:pt x="4741371" y="11911"/>
                  <a:pt x="4878217" y="-19931"/>
                  <a:pt x="5093283" y="0"/>
                </a:cubicBezTo>
                <a:cubicBezTo>
                  <a:pt x="5308349" y="19931"/>
                  <a:pt x="5394123" y="-368"/>
                  <a:pt x="5659203" y="0"/>
                </a:cubicBezTo>
                <a:cubicBezTo>
                  <a:pt x="5924283" y="368"/>
                  <a:pt x="6023643" y="-1185"/>
                  <a:pt x="6125255" y="0"/>
                </a:cubicBezTo>
                <a:cubicBezTo>
                  <a:pt x="6226867" y="1185"/>
                  <a:pt x="6425376" y="3910"/>
                  <a:pt x="6691175" y="0"/>
                </a:cubicBezTo>
                <a:cubicBezTo>
                  <a:pt x="6956974" y="-3910"/>
                  <a:pt x="7095382" y="12271"/>
                  <a:pt x="7456832" y="0"/>
                </a:cubicBezTo>
                <a:cubicBezTo>
                  <a:pt x="7818282" y="-12271"/>
                  <a:pt x="7815584" y="5987"/>
                  <a:pt x="7922884" y="0"/>
                </a:cubicBezTo>
                <a:cubicBezTo>
                  <a:pt x="8030184" y="-5987"/>
                  <a:pt x="8247746" y="3843"/>
                  <a:pt x="8488805" y="0"/>
                </a:cubicBezTo>
                <a:cubicBezTo>
                  <a:pt x="8729864" y="-3843"/>
                  <a:pt x="9025402" y="4005"/>
                  <a:pt x="9254462" y="0"/>
                </a:cubicBezTo>
                <a:cubicBezTo>
                  <a:pt x="9483522" y="-4005"/>
                  <a:pt x="9811082" y="-33056"/>
                  <a:pt x="9986829" y="0"/>
                </a:cubicBezTo>
                <a:cubicBezTo>
                  <a:pt x="9958593" y="287175"/>
                  <a:pt x="10013579" y="368227"/>
                  <a:pt x="9986829" y="574714"/>
                </a:cubicBezTo>
                <a:cubicBezTo>
                  <a:pt x="9960079" y="781201"/>
                  <a:pt x="9972489" y="933035"/>
                  <a:pt x="9986829" y="1102650"/>
                </a:cubicBezTo>
                <a:cubicBezTo>
                  <a:pt x="10001169" y="1272265"/>
                  <a:pt x="9983925" y="1421142"/>
                  <a:pt x="9986829" y="1630585"/>
                </a:cubicBezTo>
                <a:cubicBezTo>
                  <a:pt x="9989733" y="1840028"/>
                  <a:pt x="10003476" y="2034843"/>
                  <a:pt x="9986829" y="2298858"/>
                </a:cubicBezTo>
                <a:cubicBezTo>
                  <a:pt x="9970182" y="2562873"/>
                  <a:pt x="9997103" y="2719034"/>
                  <a:pt x="9986829" y="2920351"/>
                </a:cubicBezTo>
                <a:cubicBezTo>
                  <a:pt x="9976555" y="3121668"/>
                  <a:pt x="9990439" y="3264421"/>
                  <a:pt x="9986829" y="3588624"/>
                </a:cubicBezTo>
                <a:cubicBezTo>
                  <a:pt x="9983219" y="3912827"/>
                  <a:pt x="10031166" y="4301369"/>
                  <a:pt x="9986829" y="4677908"/>
                </a:cubicBezTo>
                <a:cubicBezTo>
                  <a:pt x="9757353" y="4695031"/>
                  <a:pt x="9640449" y="4689638"/>
                  <a:pt x="9520777" y="4677908"/>
                </a:cubicBezTo>
                <a:cubicBezTo>
                  <a:pt x="9401105" y="4666178"/>
                  <a:pt x="9172992" y="4658114"/>
                  <a:pt x="8954857" y="4677908"/>
                </a:cubicBezTo>
                <a:cubicBezTo>
                  <a:pt x="8736722" y="4697702"/>
                  <a:pt x="8664057" y="4692157"/>
                  <a:pt x="8588673" y="4677908"/>
                </a:cubicBezTo>
                <a:cubicBezTo>
                  <a:pt x="8513289" y="4663659"/>
                  <a:pt x="8348739" y="4681795"/>
                  <a:pt x="8222489" y="4677908"/>
                </a:cubicBezTo>
                <a:cubicBezTo>
                  <a:pt x="8096239" y="4674021"/>
                  <a:pt x="7835055" y="4693722"/>
                  <a:pt x="7556701" y="4677908"/>
                </a:cubicBezTo>
                <a:cubicBezTo>
                  <a:pt x="7278347" y="4662094"/>
                  <a:pt x="7320622" y="4695440"/>
                  <a:pt x="7190517" y="4677908"/>
                </a:cubicBezTo>
                <a:cubicBezTo>
                  <a:pt x="7060412" y="4660376"/>
                  <a:pt x="6685605" y="4695551"/>
                  <a:pt x="6424860" y="4677908"/>
                </a:cubicBezTo>
                <a:cubicBezTo>
                  <a:pt x="6164115" y="4660265"/>
                  <a:pt x="5806672" y="4651198"/>
                  <a:pt x="5559335" y="4677908"/>
                </a:cubicBezTo>
                <a:cubicBezTo>
                  <a:pt x="5311998" y="4704618"/>
                  <a:pt x="5049459" y="4712364"/>
                  <a:pt x="4793678" y="4677908"/>
                </a:cubicBezTo>
                <a:cubicBezTo>
                  <a:pt x="4537897" y="4643452"/>
                  <a:pt x="4335853" y="4644304"/>
                  <a:pt x="3928153" y="4677908"/>
                </a:cubicBezTo>
                <a:cubicBezTo>
                  <a:pt x="3520454" y="4711512"/>
                  <a:pt x="3661381" y="4692604"/>
                  <a:pt x="3561969" y="4677908"/>
                </a:cubicBezTo>
                <a:cubicBezTo>
                  <a:pt x="3462557" y="4663212"/>
                  <a:pt x="3028147" y="4687656"/>
                  <a:pt x="2696444" y="4677908"/>
                </a:cubicBezTo>
                <a:cubicBezTo>
                  <a:pt x="2364741" y="4668160"/>
                  <a:pt x="2425466" y="4666458"/>
                  <a:pt x="2330260" y="4677908"/>
                </a:cubicBezTo>
                <a:cubicBezTo>
                  <a:pt x="2235054" y="4689358"/>
                  <a:pt x="1964352" y="4679535"/>
                  <a:pt x="1664472" y="4677908"/>
                </a:cubicBezTo>
                <a:cubicBezTo>
                  <a:pt x="1364592" y="4676281"/>
                  <a:pt x="1394198" y="4694969"/>
                  <a:pt x="1298288" y="4677908"/>
                </a:cubicBezTo>
                <a:cubicBezTo>
                  <a:pt x="1202378" y="4660847"/>
                  <a:pt x="1010278" y="4676483"/>
                  <a:pt x="832236" y="4677908"/>
                </a:cubicBezTo>
                <a:cubicBezTo>
                  <a:pt x="654194" y="4679333"/>
                  <a:pt x="179644" y="4658203"/>
                  <a:pt x="0" y="4677908"/>
                </a:cubicBezTo>
                <a:cubicBezTo>
                  <a:pt x="-7056" y="4414509"/>
                  <a:pt x="-19011" y="4291401"/>
                  <a:pt x="0" y="4009635"/>
                </a:cubicBezTo>
                <a:cubicBezTo>
                  <a:pt x="19011" y="3727869"/>
                  <a:pt x="19260" y="3572152"/>
                  <a:pt x="0" y="3388142"/>
                </a:cubicBezTo>
                <a:cubicBezTo>
                  <a:pt x="-19260" y="3204132"/>
                  <a:pt x="-22620" y="3069294"/>
                  <a:pt x="0" y="2860207"/>
                </a:cubicBezTo>
                <a:cubicBezTo>
                  <a:pt x="22620" y="2651120"/>
                  <a:pt x="-9528" y="2452454"/>
                  <a:pt x="0" y="2285492"/>
                </a:cubicBezTo>
                <a:cubicBezTo>
                  <a:pt x="9528" y="2118531"/>
                  <a:pt x="1247" y="1856852"/>
                  <a:pt x="0" y="1570441"/>
                </a:cubicBezTo>
                <a:cubicBezTo>
                  <a:pt x="-1247" y="1284030"/>
                  <a:pt x="-14633" y="974039"/>
                  <a:pt x="0" y="808610"/>
                </a:cubicBezTo>
                <a:cubicBezTo>
                  <a:pt x="14633" y="643181"/>
                  <a:pt x="-19317" y="20630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ro">
            <a:extLst>
              <a:ext uri="{FF2B5EF4-FFF2-40B4-BE49-F238E27FC236}">
                <a16:creationId xmlns:a16="http://schemas.microsoft.com/office/drawing/2014/main" id="{3654F8B7-DFA4-51B5-B1E7-2215399C63F4}"/>
              </a:ext>
            </a:extLst>
          </p:cNvPr>
          <p:cNvSpPr txBox="1"/>
          <p:nvPr/>
        </p:nvSpPr>
        <p:spPr>
          <a:xfrm>
            <a:off x="5041508" y="135225"/>
            <a:ext cx="2989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4B94545-CA4B-84B0-17F5-9D36FF449D81}"/>
              </a:ext>
            </a:extLst>
          </p:cNvPr>
          <p:cNvSpPr/>
          <p:nvPr/>
        </p:nvSpPr>
        <p:spPr>
          <a:xfrm>
            <a:off x="520015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108EC69-F291-F0CA-0CFF-4A48568FD1C3}"/>
              </a:ext>
            </a:extLst>
          </p:cNvPr>
          <p:cNvSpPr/>
          <p:nvPr/>
        </p:nvSpPr>
        <p:spPr>
          <a:xfrm>
            <a:off x="5882832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DC2D51C-247C-190E-1802-51AD181A824E}"/>
              </a:ext>
            </a:extLst>
          </p:cNvPr>
          <p:cNvSpPr/>
          <p:nvPr/>
        </p:nvSpPr>
        <p:spPr>
          <a:xfrm>
            <a:off x="656550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5D14C7D-5F94-E2A4-92A1-FB64EE664058}"/>
              </a:ext>
            </a:extLst>
          </p:cNvPr>
          <p:cNvSpPr/>
          <p:nvPr/>
        </p:nvSpPr>
        <p:spPr>
          <a:xfrm>
            <a:off x="5882832" y="6132616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6ECB3A6-A786-A66F-413F-4C4317524CF8}"/>
              </a:ext>
            </a:extLst>
          </p:cNvPr>
          <p:cNvSpPr/>
          <p:nvPr/>
        </p:nvSpPr>
        <p:spPr>
          <a:xfrm>
            <a:off x="4278475" y="5934075"/>
            <a:ext cx="3335155" cy="788700"/>
          </a:xfrm>
          <a:custGeom>
            <a:avLst/>
            <a:gdLst>
              <a:gd name="connsiteX0" fmla="*/ 2500200 w 3335155"/>
              <a:gd name="connsiteY0" fmla="*/ 175670 h 788700"/>
              <a:gd name="connsiteX1" fmla="*/ 2287032 w 3335155"/>
              <a:gd name="connsiteY1" fmla="*/ 388838 h 788700"/>
              <a:gd name="connsiteX2" fmla="*/ 2500200 w 3335155"/>
              <a:gd name="connsiteY2" fmla="*/ 602006 h 788700"/>
              <a:gd name="connsiteX3" fmla="*/ 2713368 w 3335155"/>
              <a:gd name="connsiteY3" fmla="*/ 388838 h 788700"/>
              <a:gd name="connsiteX4" fmla="*/ 2500200 w 3335155"/>
              <a:gd name="connsiteY4" fmla="*/ 175670 h 788700"/>
              <a:gd name="connsiteX5" fmla="*/ 1817525 w 3335155"/>
              <a:gd name="connsiteY5" fmla="*/ 175670 h 788700"/>
              <a:gd name="connsiteX6" fmla="*/ 1604357 w 3335155"/>
              <a:gd name="connsiteY6" fmla="*/ 388838 h 788700"/>
              <a:gd name="connsiteX7" fmla="*/ 1817525 w 3335155"/>
              <a:gd name="connsiteY7" fmla="*/ 602006 h 788700"/>
              <a:gd name="connsiteX8" fmla="*/ 2030693 w 3335155"/>
              <a:gd name="connsiteY8" fmla="*/ 388838 h 788700"/>
              <a:gd name="connsiteX9" fmla="*/ 1817525 w 3335155"/>
              <a:gd name="connsiteY9" fmla="*/ 175670 h 788700"/>
              <a:gd name="connsiteX10" fmla="*/ 1134850 w 3335155"/>
              <a:gd name="connsiteY10" fmla="*/ 175670 h 788700"/>
              <a:gd name="connsiteX11" fmla="*/ 921682 w 3335155"/>
              <a:gd name="connsiteY11" fmla="*/ 388838 h 788700"/>
              <a:gd name="connsiteX12" fmla="*/ 1134850 w 3335155"/>
              <a:gd name="connsiteY12" fmla="*/ 602006 h 788700"/>
              <a:gd name="connsiteX13" fmla="*/ 1348018 w 3335155"/>
              <a:gd name="connsiteY13" fmla="*/ 388838 h 788700"/>
              <a:gd name="connsiteX14" fmla="*/ 1134850 w 3335155"/>
              <a:gd name="connsiteY14" fmla="*/ 175670 h 788700"/>
              <a:gd name="connsiteX15" fmla="*/ 0 w 3335155"/>
              <a:gd name="connsiteY15" fmla="*/ 0 h 788700"/>
              <a:gd name="connsiteX16" fmla="*/ 3335155 w 3335155"/>
              <a:gd name="connsiteY16" fmla="*/ 0 h 788700"/>
              <a:gd name="connsiteX17" fmla="*/ 3335155 w 3335155"/>
              <a:gd name="connsiteY17" fmla="*/ 788700 h 788700"/>
              <a:gd name="connsiteX18" fmla="*/ 0 w 3335155"/>
              <a:gd name="connsiteY18" fmla="*/ 788700 h 78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35155" h="788700">
                <a:moveTo>
                  <a:pt x="2500200" y="175670"/>
                </a:moveTo>
                <a:cubicBezTo>
                  <a:pt x="2382471" y="175670"/>
                  <a:pt x="2287032" y="271109"/>
                  <a:pt x="2287032" y="388838"/>
                </a:cubicBezTo>
                <a:cubicBezTo>
                  <a:pt x="2287032" y="506567"/>
                  <a:pt x="2382471" y="602006"/>
                  <a:pt x="2500200" y="602006"/>
                </a:cubicBezTo>
                <a:cubicBezTo>
                  <a:pt x="2617929" y="602006"/>
                  <a:pt x="2713368" y="506567"/>
                  <a:pt x="2713368" y="388838"/>
                </a:cubicBezTo>
                <a:cubicBezTo>
                  <a:pt x="2713368" y="271109"/>
                  <a:pt x="2617929" y="175670"/>
                  <a:pt x="2500200" y="175670"/>
                </a:cubicBezTo>
                <a:close/>
                <a:moveTo>
                  <a:pt x="1817525" y="175670"/>
                </a:moveTo>
                <a:cubicBezTo>
                  <a:pt x="1699796" y="175670"/>
                  <a:pt x="1604357" y="271109"/>
                  <a:pt x="1604357" y="388838"/>
                </a:cubicBezTo>
                <a:cubicBezTo>
                  <a:pt x="1604357" y="506567"/>
                  <a:pt x="1699796" y="602006"/>
                  <a:pt x="1817525" y="602006"/>
                </a:cubicBezTo>
                <a:cubicBezTo>
                  <a:pt x="1935254" y="602006"/>
                  <a:pt x="2030693" y="506567"/>
                  <a:pt x="2030693" y="388838"/>
                </a:cubicBezTo>
                <a:cubicBezTo>
                  <a:pt x="2030693" y="271109"/>
                  <a:pt x="1935254" y="175670"/>
                  <a:pt x="1817525" y="175670"/>
                </a:cubicBezTo>
                <a:close/>
                <a:moveTo>
                  <a:pt x="1134850" y="175670"/>
                </a:moveTo>
                <a:cubicBezTo>
                  <a:pt x="1017121" y="175670"/>
                  <a:pt x="921682" y="271109"/>
                  <a:pt x="921682" y="388838"/>
                </a:cubicBezTo>
                <a:cubicBezTo>
                  <a:pt x="921682" y="506567"/>
                  <a:pt x="1017121" y="602006"/>
                  <a:pt x="1134850" y="602006"/>
                </a:cubicBezTo>
                <a:cubicBezTo>
                  <a:pt x="1252579" y="602006"/>
                  <a:pt x="1348018" y="506567"/>
                  <a:pt x="1348018" y="388838"/>
                </a:cubicBezTo>
                <a:cubicBezTo>
                  <a:pt x="1348018" y="271109"/>
                  <a:pt x="1252579" y="175670"/>
                  <a:pt x="1134850" y="175670"/>
                </a:cubicBezTo>
                <a:close/>
                <a:moveTo>
                  <a:pt x="0" y="0"/>
                </a:moveTo>
                <a:lnTo>
                  <a:pt x="3335155" y="0"/>
                </a:lnTo>
                <a:lnTo>
                  <a:pt x="3335155" y="788700"/>
                </a:lnTo>
                <a:lnTo>
                  <a:pt x="0" y="7887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!!Intro">
            <a:extLst>
              <a:ext uri="{FF2B5EF4-FFF2-40B4-BE49-F238E27FC236}">
                <a16:creationId xmlns:a16="http://schemas.microsoft.com/office/drawing/2014/main" id="{5E1714FC-AC55-EF26-197F-A058AB305956}"/>
              </a:ext>
            </a:extLst>
          </p:cNvPr>
          <p:cNvSpPr txBox="1"/>
          <p:nvPr/>
        </p:nvSpPr>
        <p:spPr>
          <a:xfrm>
            <a:off x="-6635652" y="1180686"/>
            <a:ext cx="638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O que é uma série temporal?</a:t>
            </a:r>
          </a:p>
        </p:txBody>
      </p:sp>
      <p:pic>
        <p:nvPicPr>
          <p:cNvPr id="19" name="Picture 4" descr="Bitcoin Cash Explodes 100% Weekly As BTC Looks for Direction (Market Watch)  | CryptoPotato on Binance Square">
            <a:extLst>
              <a:ext uri="{FF2B5EF4-FFF2-40B4-BE49-F238E27FC236}">
                <a16:creationId xmlns:a16="http://schemas.microsoft.com/office/drawing/2014/main" id="{F7034576-463A-9ABC-B63E-842587311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7" b="7579"/>
          <a:stretch/>
        </p:blipFill>
        <p:spPr bwMode="auto">
          <a:xfrm>
            <a:off x="-6156906" y="2267150"/>
            <a:ext cx="5117476" cy="2096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FBE275F-E610-04D7-CD48-8042036FD92C}"/>
              </a:ext>
            </a:extLst>
          </p:cNvPr>
          <p:cNvSpPr/>
          <p:nvPr/>
        </p:nvSpPr>
        <p:spPr>
          <a:xfrm>
            <a:off x="-7158372" y="4637381"/>
            <a:ext cx="6724650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96A9AE5-4D9E-D1C9-1B97-7BD22A94A82A}"/>
              </a:ext>
            </a:extLst>
          </p:cNvPr>
          <p:cNvSpPr txBox="1"/>
          <p:nvPr/>
        </p:nvSpPr>
        <p:spPr>
          <a:xfrm>
            <a:off x="-7110945" y="4693447"/>
            <a:ext cx="6581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Uma série temporal é uma sequência de observações ou dados coletados ao longo do tempo em intervalos regulares ou irregulares.</a:t>
            </a:r>
            <a:endParaRPr lang="pt-BR" sz="1600" dirty="0"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7915" y="3429000"/>
              <a:ext cx="3833177" cy="40043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33177" cy="4004387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47316" ay="1876077" az="-3389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982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97915" y="3429000"/>
                <a:ext cx="3833177" cy="4004387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!!Intro2">
            <a:extLst>
              <a:ext uri="{FF2B5EF4-FFF2-40B4-BE49-F238E27FC236}">
                <a16:creationId xmlns:a16="http://schemas.microsoft.com/office/drawing/2014/main" id="{3F95BDBA-0F5C-186B-4AB8-2347FB706566}"/>
              </a:ext>
            </a:extLst>
          </p:cNvPr>
          <p:cNvSpPr txBox="1"/>
          <p:nvPr/>
        </p:nvSpPr>
        <p:spPr>
          <a:xfrm>
            <a:off x="2255520" y="1180686"/>
            <a:ext cx="813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Características de uma série temporal</a:t>
            </a:r>
          </a:p>
        </p:txBody>
      </p:sp>
      <p:sp>
        <p:nvSpPr>
          <p:cNvPr id="26" name="!!retInterv">
            <a:extLst>
              <a:ext uri="{FF2B5EF4-FFF2-40B4-BE49-F238E27FC236}">
                <a16:creationId xmlns:a16="http://schemas.microsoft.com/office/drawing/2014/main" id="{AE8166BA-81CA-8A3D-E9B2-0A8552BF9F4C}"/>
              </a:ext>
            </a:extLst>
          </p:cNvPr>
          <p:cNvSpPr/>
          <p:nvPr/>
        </p:nvSpPr>
        <p:spPr>
          <a:xfrm>
            <a:off x="4922934" y="2726786"/>
            <a:ext cx="2346131" cy="696909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2F2F2"/>
              </a:solidFill>
            </a:endParaRPr>
          </a:p>
        </p:txBody>
      </p:sp>
      <p:sp>
        <p:nvSpPr>
          <p:cNvPr id="27" name="!!Intervalo">
            <a:extLst>
              <a:ext uri="{FF2B5EF4-FFF2-40B4-BE49-F238E27FC236}">
                <a16:creationId xmlns:a16="http://schemas.microsoft.com/office/drawing/2014/main" id="{8747D94B-8718-07DE-125F-CF79DEBF855D}"/>
              </a:ext>
            </a:extLst>
          </p:cNvPr>
          <p:cNvSpPr txBox="1"/>
          <p:nvPr/>
        </p:nvSpPr>
        <p:spPr>
          <a:xfrm>
            <a:off x="4922934" y="2864721"/>
            <a:ext cx="2346131" cy="338554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Intervalo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0" name="!!Intro2">
            <a:extLst>
              <a:ext uri="{FF2B5EF4-FFF2-40B4-BE49-F238E27FC236}">
                <a16:creationId xmlns:a16="http://schemas.microsoft.com/office/drawing/2014/main" id="{415E975A-2A4E-3323-84A0-62963277A50A}"/>
              </a:ext>
            </a:extLst>
          </p:cNvPr>
          <p:cNvSpPr txBox="1"/>
          <p:nvPr/>
        </p:nvSpPr>
        <p:spPr>
          <a:xfrm>
            <a:off x="12639897" y="1182379"/>
            <a:ext cx="383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Por que finanças?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Modelo 3D 32">
                <a:extLst>
                  <a:ext uri="{FF2B5EF4-FFF2-40B4-BE49-F238E27FC236}">
                    <a16:creationId xmlns:a16="http://schemas.microsoft.com/office/drawing/2014/main" id="{F8F738DC-7129-9D3C-78BB-66F78A8E3C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483102" y="2267150"/>
              <a:ext cx="1873854" cy="187385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73854" cy="1873853"/>
                    </a:xfrm>
                    <a:prstGeom prst="rect">
                      <a:avLst/>
                    </a:prstGeom>
                  </am3d:spPr>
                  <am3d:camera>
                    <am3d:pos x="0" y="0" z="669893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79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57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elo 3D 32">
                <a:extLst>
                  <a:ext uri="{FF2B5EF4-FFF2-40B4-BE49-F238E27FC236}">
                    <a16:creationId xmlns:a16="http://schemas.microsoft.com/office/drawing/2014/main" id="{F8F738DC-7129-9D3C-78BB-66F78A8E3C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83102" y="2267150"/>
                <a:ext cx="1873854" cy="1873853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!!rettend">
            <a:extLst>
              <a:ext uri="{FF2B5EF4-FFF2-40B4-BE49-F238E27FC236}">
                <a16:creationId xmlns:a16="http://schemas.microsoft.com/office/drawing/2014/main" id="{C28BCFF7-8DCC-370A-FA4E-CF9218E12AE8}"/>
              </a:ext>
            </a:extLst>
          </p:cNvPr>
          <p:cNvSpPr/>
          <p:nvPr/>
        </p:nvSpPr>
        <p:spPr>
          <a:xfrm>
            <a:off x="3114381" y="1900685"/>
            <a:ext cx="6844959" cy="363367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D32A824-85B5-7060-A722-D404E4C2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934" y="2086190"/>
            <a:ext cx="3465980" cy="334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7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125AD0A0-12E1-B510-8A98-793894F9125A}"/>
              </a:ext>
            </a:extLst>
          </p:cNvPr>
          <p:cNvSpPr/>
          <p:nvPr/>
        </p:nvSpPr>
        <p:spPr>
          <a:xfrm>
            <a:off x="1102585" y="1039890"/>
            <a:ext cx="9986829" cy="4677908"/>
          </a:xfrm>
          <a:custGeom>
            <a:avLst/>
            <a:gdLst>
              <a:gd name="connsiteX0" fmla="*/ 0 w 9986829"/>
              <a:gd name="connsiteY0" fmla="*/ 0 h 4677908"/>
              <a:gd name="connsiteX1" fmla="*/ 366184 w 9986829"/>
              <a:gd name="connsiteY1" fmla="*/ 0 h 4677908"/>
              <a:gd name="connsiteX2" fmla="*/ 1231709 w 9986829"/>
              <a:gd name="connsiteY2" fmla="*/ 0 h 4677908"/>
              <a:gd name="connsiteX3" fmla="*/ 2097234 w 9986829"/>
              <a:gd name="connsiteY3" fmla="*/ 0 h 4677908"/>
              <a:gd name="connsiteX4" fmla="*/ 2763023 w 9986829"/>
              <a:gd name="connsiteY4" fmla="*/ 0 h 4677908"/>
              <a:gd name="connsiteX5" fmla="*/ 3528680 w 9986829"/>
              <a:gd name="connsiteY5" fmla="*/ 0 h 4677908"/>
              <a:gd name="connsiteX6" fmla="*/ 4094600 w 9986829"/>
              <a:gd name="connsiteY6" fmla="*/ 0 h 4677908"/>
              <a:gd name="connsiteX7" fmla="*/ 4460784 w 9986829"/>
              <a:gd name="connsiteY7" fmla="*/ 0 h 4677908"/>
              <a:gd name="connsiteX8" fmla="*/ 5126572 w 9986829"/>
              <a:gd name="connsiteY8" fmla="*/ 0 h 4677908"/>
              <a:gd name="connsiteX9" fmla="*/ 5692493 w 9986829"/>
              <a:gd name="connsiteY9" fmla="*/ 0 h 4677908"/>
              <a:gd name="connsiteX10" fmla="*/ 6258413 w 9986829"/>
              <a:gd name="connsiteY10" fmla="*/ 0 h 4677908"/>
              <a:gd name="connsiteX11" fmla="*/ 6724465 w 9986829"/>
              <a:gd name="connsiteY11" fmla="*/ 0 h 4677908"/>
              <a:gd name="connsiteX12" fmla="*/ 7589990 w 9986829"/>
              <a:gd name="connsiteY12" fmla="*/ 0 h 4677908"/>
              <a:gd name="connsiteX13" fmla="*/ 8056042 w 9986829"/>
              <a:gd name="connsiteY13" fmla="*/ 0 h 4677908"/>
              <a:gd name="connsiteX14" fmla="*/ 8422226 w 9986829"/>
              <a:gd name="connsiteY14" fmla="*/ 0 h 4677908"/>
              <a:gd name="connsiteX15" fmla="*/ 9287751 w 9986829"/>
              <a:gd name="connsiteY15" fmla="*/ 0 h 4677908"/>
              <a:gd name="connsiteX16" fmla="*/ 9986829 w 9986829"/>
              <a:gd name="connsiteY16" fmla="*/ 0 h 4677908"/>
              <a:gd name="connsiteX17" fmla="*/ 9986829 w 9986829"/>
              <a:gd name="connsiteY17" fmla="*/ 668273 h 4677908"/>
              <a:gd name="connsiteX18" fmla="*/ 9986829 w 9986829"/>
              <a:gd name="connsiteY18" fmla="*/ 1289766 h 4677908"/>
              <a:gd name="connsiteX19" fmla="*/ 9986829 w 9986829"/>
              <a:gd name="connsiteY19" fmla="*/ 1958039 h 4677908"/>
              <a:gd name="connsiteX20" fmla="*/ 9986829 w 9986829"/>
              <a:gd name="connsiteY20" fmla="*/ 2626311 h 4677908"/>
              <a:gd name="connsiteX21" fmla="*/ 9986829 w 9986829"/>
              <a:gd name="connsiteY21" fmla="*/ 3294584 h 4677908"/>
              <a:gd name="connsiteX22" fmla="*/ 9986829 w 9986829"/>
              <a:gd name="connsiteY22" fmla="*/ 3822519 h 4677908"/>
              <a:gd name="connsiteX23" fmla="*/ 9986829 w 9986829"/>
              <a:gd name="connsiteY23" fmla="*/ 4677908 h 4677908"/>
              <a:gd name="connsiteX24" fmla="*/ 9321040 w 9986829"/>
              <a:gd name="connsiteY24" fmla="*/ 4677908 h 4677908"/>
              <a:gd name="connsiteX25" fmla="*/ 8755120 w 9986829"/>
              <a:gd name="connsiteY25" fmla="*/ 4677908 h 4677908"/>
              <a:gd name="connsiteX26" fmla="*/ 7989463 w 9986829"/>
              <a:gd name="connsiteY26" fmla="*/ 4677908 h 4677908"/>
              <a:gd name="connsiteX27" fmla="*/ 7123938 w 9986829"/>
              <a:gd name="connsiteY27" fmla="*/ 4677908 h 4677908"/>
              <a:gd name="connsiteX28" fmla="*/ 6358281 w 9986829"/>
              <a:gd name="connsiteY28" fmla="*/ 4677908 h 4677908"/>
              <a:gd name="connsiteX29" fmla="*/ 5692493 w 9986829"/>
              <a:gd name="connsiteY29" fmla="*/ 4677908 h 4677908"/>
              <a:gd name="connsiteX30" fmla="*/ 5126572 w 9986829"/>
              <a:gd name="connsiteY30" fmla="*/ 4677908 h 4677908"/>
              <a:gd name="connsiteX31" fmla="*/ 4261047 w 9986829"/>
              <a:gd name="connsiteY31" fmla="*/ 4677908 h 4677908"/>
              <a:gd name="connsiteX32" fmla="*/ 3894863 w 9986829"/>
              <a:gd name="connsiteY32" fmla="*/ 4677908 h 4677908"/>
              <a:gd name="connsiteX33" fmla="*/ 3328943 w 9986829"/>
              <a:gd name="connsiteY33" fmla="*/ 4677908 h 4677908"/>
              <a:gd name="connsiteX34" fmla="*/ 2763023 w 9986829"/>
              <a:gd name="connsiteY34" fmla="*/ 4677908 h 4677908"/>
              <a:gd name="connsiteX35" fmla="*/ 1897498 w 9986829"/>
              <a:gd name="connsiteY35" fmla="*/ 4677908 h 4677908"/>
              <a:gd name="connsiteX36" fmla="*/ 1131841 w 9986829"/>
              <a:gd name="connsiteY36" fmla="*/ 4677908 h 4677908"/>
              <a:gd name="connsiteX37" fmla="*/ 765657 w 9986829"/>
              <a:gd name="connsiteY37" fmla="*/ 4677908 h 4677908"/>
              <a:gd name="connsiteX38" fmla="*/ 0 w 9986829"/>
              <a:gd name="connsiteY38" fmla="*/ 4677908 h 4677908"/>
              <a:gd name="connsiteX39" fmla="*/ 0 w 9986829"/>
              <a:gd name="connsiteY39" fmla="*/ 4103194 h 4677908"/>
              <a:gd name="connsiteX40" fmla="*/ 0 w 9986829"/>
              <a:gd name="connsiteY40" fmla="*/ 3528479 h 4677908"/>
              <a:gd name="connsiteX41" fmla="*/ 0 w 9986829"/>
              <a:gd name="connsiteY41" fmla="*/ 2953765 h 4677908"/>
              <a:gd name="connsiteX42" fmla="*/ 0 w 9986829"/>
              <a:gd name="connsiteY42" fmla="*/ 2238713 h 4677908"/>
              <a:gd name="connsiteX43" fmla="*/ 0 w 9986829"/>
              <a:gd name="connsiteY43" fmla="*/ 1710778 h 4677908"/>
              <a:gd name="connsiteX44" fmla="*/ 0 w 9986829"/>
              <a:gd name="connsiteY44" fmla="*/ 948947 h 4677908"/>
              <a:gd name="connsiteX45" fmla="*/ 0 w 9986829"/>
              <a:gd name="connsiteY45" fmla="*/ 0 h 46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986829" h="4677908" fill="none" extrusionOk="0">
                <a:moveTo>
                  <a:pt x="0" y="0"/>
                </a:moveTo>
                <a:cubicBezTo>
                  <a:pt x="81852" y="11113"/>
                  <a:pt x="230864" y="-422"/>
                  <a:pt x="366184" y="0"/>
                </a:cubicBezTo>
                <a:cubicBezTo>
                  <a:pt x="501504" y="422"/>
                  <a:pt x="985963" y="-40564"/>
                  <a:pt x="1231709" y="0"/>
                </a:cubicBezTo>
                <a:cubicBezTo>
                  <a:pt x="1477455" y="40564"/>
                  <a:pt x="1744644" y="-35022"/>
                  <a:pt x="2097234" y="0"/>
                </a:cubicBezTo>
                <a:cubicBezTo>
                  <a:pt x="2449824" y="35022"/>
                  <a:pt x="2536763" y="20616"/>
                  <a:pt x="2763023" y="0"/>
                </a:cubicBezTo>
                <a:cubicBezTo>
                  <a:pt x="2989283" y="-20616"/>
                  <a:pt x="3354818" y="-21452"/>
                  <a:pt x="3528680" y="0"/>
                </a:cubicBezTo>
                <a:cubicBezTo>
                  <a:pt x="3702542" y="21452"/>
                  <a:pt x="3864223" y="16125"/>
                  <a:pt x="4094600" y="0"/>
                </a:cubicBezTo>
                <a:cubicBezTo>
                  <a:pt x="4324977" y="-16125"/>
                  <a:pt x="4290834" y="-11207"/>
                  <a:pt x="4460784" y="0"/>
                </a:cubicBezTo>
                <a:cubicBezTo>
                  <a:pt x="4630734" y="11207"/>
                  <a:pt x="4840317" y="-18496"/>
                  <a:pt x="5126572" y="0"/>
                </a:cubicBezTo>
                <a:cubicBezTo>
                  <a:pt x="5412827" y="18496"/>
                  <a:pt x="5569403" y="-1522"/>
                  <a:pt x="5692493" y="0"/>
                </a:cubicBezTo>
                <a:cubicBezTo>
                  <a:pt x="5815583" y="1522"/>
                  <a:pt x="5986232" y="-24724"/>
                  <a:pt x="6258413" y="0"/>
                </a:cubicBezTo>
                <a:cubicBezTo>
                  <a:pt x="6530594" y="24724"/>
                  <a:pt x="6517359" y="-6968"/>
                  <a:pt x="6724465" y="0"/>
                </a:cubicBezTo>
                <a:cubicBezTo>
                  <a:pt x="6931571" y="6968"/>
                  <a:pt x="7233879" y="36202"/>
                  <a:pt x="7589990" y="0"/>
                </a:cubicBezTo>
                <a:cubicBezTo>
                  <a:pt x="7946102" y="-36202"/>
                  <a:pt x="7911726" y="-16356"/>
                  <a:pt x="8056042" y="0"/>
                </a:cubicBezTo>
                <a:cubicBezTo>
                  <a:pt x="8200358" y="16356"/>
                  <a:pt x="8280829" y="-9596"/>
                  <a:pt x="8422226" y="0"/>
                </a:cubicBezTo>
                <a:cubicBezTo>
                  <a:pt x="8563623" y="9596"/>
                  <a:pt x="9005030" y="5225"/>
                  <a:pt x="9287751" y="0"/>
                </a:cubicBezTo>
                <a:cubicBezTo>
                  <a:pt x="9570472" y="-5225"/>
                  <a:pt x="9812547" y="2990"/>
                  <a:pt x="9986829" y="0"/>
                </a:cubicBezTo>
                <a:cubicBezTo>
                  <a:pt x="10002081" y="332435"/>
                  <a:pt x="9972020" y="380861"/>
                  <a:pt x="9986829" y="668273"/>
                </a:cubicBezTo>
                <a:cubicBezTo>
                  <a:pt x="10001638" y="955685"/>
                  <a:pt x="9956483" y="1108218"/>
                  <a:pt x="9986829" y="1289766"/>
                </a:cubicBezTo>
                <a:cubicBezTo>
                  <a:pt x="10017175" y="1471314"/>
                  <a:pt x="9971772" y="1656430"/>
                  <a:pt x="9986829" y="1958039"/>
                </a:cubicBezTo>
                <a:cubicBezTo>
                  <a:pt x="10001886" y="2259648"/>
                  <a:pt x="9967537" y="2492516"/>
                  <a:pt x="9986829" y="2626311"/>
                </a:cubicBezTo>
                <a:cubicBezTo>
                  <a:pt x="10006121" y="2760106"/>
                  <a:pt x="9985785" y="3135523"/>
                  <a:pt x="9986829" y="3294584"/>
                </a:cubicBezTo>
                <a:cubicBezTo>
                  <a:pt x="9987873" y="3453645"/>
                  <a:pt x="10012175" y="3647282"/>
                  <a:pt x="9986829" y="3822519"/>
                </a:cubicBezTo>
                <a:cubicBezTo>
                  <a:pt x="9961483" y="3997757"/>
                  <a:pt x="9998760" y="4400495"/>
                  <a:pt x="9986829" y="4677908"/>
                </a:cubicBezTo>
                <a:cubicBezTo>
                  <a:pt x="9823896" y="4662166"/>
                  <a:pt x="9579014" y="4682131"/>
                  <a:pt x="9321040" y="4677908"/>
                </a:cubicBezTo>
                <a:cubicBezTo>
                  <a:pt x="9063066" y="4673685"/>
                  <a:pt x="8889351" y="4684259"/>
                  <a:pt x="8755120" y="4677908"/>
                </a:cubicBezTo>
                <a:cubicBezTo>
                  <a:pt x="8620889" y="4671557"/>
                  <a:pt x="8166764" y="4687373"/>
                  <a:pt x="7989463" y="4677908"/>
                </a:cubicBezTo>
                <a:cubicBezTo>
                  <a:pt x="7812162" y="4668443"/>
                  <a:pt x="7429039" y="4693105"/>
                  <a:pt x="7123938" y="4677908"/>
                </a:cubicBezTo>
                <a:cubicBezTo>
                  <a:pt x="6818837" y="4662711"/>
                  <a:pt x="6572413" y="4691237"/>
                  <a:pt x="6358281" y="4677908"/>
                </a:cubicBezTo>
                <a:cubicBezTo>
                  <a:pt x="6144149" y="4664579"/>
                  <a:pt x="5957877" y="4691396"/>
                  <a:pt x="5692493" y="4677908"/>
                </a:cubicBezTo>
                <a:cubicBezTo>
                  <a:pt x="5427109" y="4664420"/>
                  <a:pt x="5394806" y="4676508"/>
                  <a:pt x="5126572" y="4677908"/>
                </a:cubicBezTo>
                <a:cubicBezTo>
                  <a:pt x="4858338" y="4679308"/>
                  <a:pt x="4521402" y="4708154"/>
                  <a:pt x="4261047" y="4677908"/>
                </a:cubicBezTo>
                <a:cubicBezTo>
                  <a:pt x="4000693" y="4647662"/>
                  <a:pt x="4009657" y="4662923"/>
                  <a:pt x="3894863" y="4677908"/>
                </a:cubicBezTo>
                <a:cubicBezTo>
                  <a:pt x="3780069" y="4692893"/>
                  <a:pt x="3506420" y="4685121"/>
                  <a:pt x="3328943" y="4677908"/>
                </a:cubicBezTo>
                <a:cubicBezTo>
                  <a:pt x="3151466" y="4670695"/>
                  <a:pt x="2994271" y="4654357"/>
                  <a:pt x="2763023" y="4677908"/>
                </a:cubicBezTo>
                <a:cubicBezTo>
                  <a:pt x="2531775" y="4701459"/>
                  <a:pt x="2083359" y="4658104"/>
                  <a:pt x="1897498" y="4677908"/>
                </a:cubicBezTo>
                <a:cubicBezTo>
                  <a:pt x="1711638" y="4697712"/>
                  <a:pt x="1474930" y="4675177"/>
                  <a:pt x="1131841" y="4677908"/>
                </a:cubicBezTo>
                <a:cubicBezTo>
                  <a:pt x="788752" y="4680639"/>
                  <a:pt x="923500" y="4677947"/>
                  <a:pt x="765657" y="4677908"/>
                </a:cubicBezTo>
                <a:cubicBezTo>
                  <a:pt x="607814" y="4677869"/>
                  <a:pt x="274807" y="4657582"/>
                  <a:pt x="0" y="4677908"/>
                </a:cubicBezTo>
                <a:cubicBezTo>
                  <a:pt x="26896" y="4534411"/>
                  <a:pt x="-23297" y="4222462"/>
                  <a:pt x="0" y="4103194"/>
                </a:cubicBezTo>
                <a:cubicBezTo>
                  <a:pt x="23297" y="3983926"/>
                  <a:pt x="14726" y="3728692"/>
                  <a:pt x="0" y="3528479"/>
                </a:cubicBezTo>
                <a:cubicBezTo>
                  <a:pt x="-14726" y="3328266"/>
                  <a:pt x="-4631" y="3164555"/>
                  <a:pt x="0" y="2953765"/>
                </a:cubicBezTo>
                <a:cubicBezTo>
                  <a:pt x="4631" y="2742975"/>
                  <a:pt x="4515" y="2551604"/>
                  <a:pt x="0" y="2238713"/>
                </a:cubicBezTo>
                <a:cubicBezTo>
                  <a:pt x="-4515" y="1925822"/>
                  <a:pt x="-25774" y="1853768"/>
                  <a:pt x="0" y="1710778"/>
                </a:cubicBezTo>
                <a:cubicBezTo>
                  <a:pt x="25774" y="1567789"/>
                  <a:pt x="13404" y="1240463"/>
                  <a:pt x="0" y="948947"/>
                </a:cubicBezTo>
                <a:cubicBezTo>
                  <a:pt x="-13404" y="657431"/>
                  <a:pt x="13475" y="323662"/>
                  <a:pt x="0" y="0"/>
                </a:cubicBezTo>
                <a:close/>
              </a:path>
              <a:path w="9986829" h="4677908" stroke="0" extrusionOk="0">
                <a:moveTo>
                  <a:pt x="0" y="0"/>
                </a:moveTo>
                <a:cubicBezTo>
                  <a:pt x="141485" y="-12496"/>
                  <a:pt x="235100" y="-11302"/>
                  <a:pt x="366184" y="0"/>
                </a:cubicBezTo>
                <a:cubicBezTo>
                  <a:pt x="497268" y="11302"/>
                  <a:pt x="720094" y="12607"/>
                  <a:pt x="832236" y="0"/>
                </a:cubicBezTo>
                <a:cubicBezTo>
                  <a:pt x="944378" y="-12607"/>
                  <a:pt x="1236839" y="11497"/>
                  <a:pt x="1498024" y="0"/>
                </a:cubicBezTo>
                <a:cubicBezTo>
                  <a:pt x="1759209" y="-11497"/>
                  <a:pt x="1774218" y="-220"/>
                  <a:pt x="1964076" y="0"/>
                </a:cubicBezTo>
                <a:cubicBezTo>
                  <a:pt x="2153934" y="220"/>
                  <a:pt x="2476840" y="-15921"/>
                  <a:pt x="2829602" y="0"/>
                </a:cubicBezTo>
                <a:cubicBezTo>
                  <a:pt x="3182364" y="15921"/>
                  <a:pt x="3340038" y="-6291"/>
                  <a:pt x="3695127" y="0"/>
                </a:cubicBezTo>
                <a:cubicBezTo>
                  <a:pt x="4050216" y="6291"/>
                  <a:pt x="3981942" y="1292"/>
                  <a:pt x="4061310" y="0"/>
                </a:cubicBezTo>
                <a:cubicBezTo>
                  <a:pt x="4140678" y="-1292"/>
                  <a:pt x="4313353" y="-11911"/>
                  <a:pt x="4527362" y="0"/>
                </a:cubicBezTo>
                <a:cubicBezTo>
                  <a:pt x="4741371" y="11911"/>
                  <a:pt x="4878217" y="-19931"/>
                  <a:pt x="5093283" y="0"/>
                </a:cubicBezTo>
                <a:cubicBezTo>
                  <a:pt x="5308349" y="19931"/>
                  <a:pt x="5394123" y="-368"/>
                  <a:pt x="5659203" y="0"/>
                </a:cubicBezTo>
                <a:cubicBezTo>
                  <a:pt x="5924283" y="368"/>
                  <a:pt x="6023643" y="-1185"/>
                  <a:pt x="6125255" y="0"/>
                </a:cubicBezTo>
                <a:cubicBezTo>
                  <a:pt x="6226867" y="1185"/>
                  <a:pt x="6425376" y="3910"/>
                  <a:pt x="6691175" y="0"/>
                </a:cubicBezTo>
                <a:cubicBezTo>
                  <a:pt x="6956974" y="-3910"/>
                  <a:pt x="7095382" y="12271"/>
                  <a:pt x="7456832" y="0"/>
                </a:cubicBezTo>
                <a:cubicBezTo>
                  <a:pt x="7818282" y="-12271"/>
                  <a:pt x="7815584" y="5987"/>
                  <a:pt x="7922884" y="0"/>
                </a:cubicBezTo>
                <a:cubicBezTo>
                  <a:pt x="8030184" y="-5987"/>
                  <a:pt x="8247746" y="3843"/>
                  <a:pt x="8488805" y="0"/>
                </a:cubicBezTo>
                <a:cubicBezTo>
                  <a:pt x="8729864" y="-3843"/>
                  <a:pt x="9025402" y="4005"/>
                  <a:pt x="9254462" y="0"/>
                </a:cubicBezTo>
                <a:cubicBezTo>
                  <a:pt x="9483522" y="-4005"/>
                  <a:pt x="9811082" y="-33056"/>
                  <a:pt x="9986829" y="0"/>
                </a:cubicBezTo>
                <a:cubicBezTo>
                  <a:pt x="9958593" y="287175"/>
                  <a:pt x="10013579" y="368227"/>
                  <a:pt x="9986829" y="574714"/>
                </a:cubicBezTo>
                <a:cubicBezTo>
                  <a:pt x="9960079" y="781201"/>
                  <a:pt x="9972489" y="933035"/>
                  <a:pt x="9986829" y="1102650"/>
                </a:cubicBezTo>
                <a:cubicBezTo>
                  <a:pt x="10001169" y="1272265"/>
                  <a:pt x="9983925" y="1421142"/>
                  <a:pt x="9986829" y="1630585"/>
                </a:cubicBezTo>
                <a:cubicBezTo>
                  <a:pt x="9989733" y="1840028"/>
                  <a:pt x="10003476" y="2034843"/>
                  <a:pt x="9986829" y="2298858"/>
                </a:cubicBezTo>
                <a:cubicBezTo>
                  <a:pt x="9970182" y="2562873"/>
                  <a:pt x="9997103" y="2719034"/>
                  <a:pt x="9986829" y="2920351"/>
                </a:cubicBezTo>
                <a:cubicBezTo>
                  <a:pt x="9976555" y="3121668"/>
                  <a:pt x="9990439" y="3264421"/>
                  <a:pt x="9986829" y="3588624"/>
                </a:cubicBezTo>
                <a:cubicBezTo>
                  <a:pt x="9983219" y="3912827"/>
                  <a:pt x="10031166" y="4301369"/>
                  <a:pt x="9986829" y="4677908"/>
                </a:cubicBezTo>
                <a:cubicBezTo>
                  <a:pt x="9757353" y="4695031"/>
                  <a:pt x="9640449" y="4689638"/>
                  <a:pt x="9520777" y="4677908"/>
                </a:cubicBezTo>
                <a:cubicBezTo>
                  <a:pt x="9401105" y="4666178"/>
                  <a:pt x="9172992" y="4658114"/>
                  <a:pt x="8954857" y="4677908"/>
                </a:cubicBezTo>
                <a:cubicBezTo>
                  <a:pt x="8736722" y="4697702"/>
                  <a:pt x="8664057" y="4692157"/>
                  <a:pt x="8588673" y="4677908"/>
                </a:cubicBezTo>
                <a:cubicBezTo>
                  <a:pt x="8513289" y="4663659"/>
                  <a:pt x="8348739" y="4681795"/>
                  <a:pt x="8222489" y="4677908"/>
                </a:cubicBezTo>
                <a:cubicBezTo>
                  <a:pt x="8096239" y="4674021"/>
                  <a:pt x="7835055" y="4693722"/>
                  <a:pt x="7556701" y="4677908"/>
                </a:cubicBezTo>
                <a:cubicBezTo>
                  <a:pt x="7278347" y="4662094"/>
                  <a:pt x="7320622" y="4695440"/>
                  <a:pt x="7190517" y="4677908"/>
                </a:cubicBezTo>
                <a:cubicBezTo>
                  <a:pt x="7060412" y="4660376"/>
                  <a:pt x="6685605" y="4695551"/>
                  <a:pt x="6424860" y="4677908"/>
                </a:cubicBezTo>
                <a:cubicBezTo>
                  <a:pt x="6164115" y="4660265"/>
                  <a:pt x="5806672" y="4651198"/>
                  <a:pt x="5559335" y="4677908"/>
                </a:cubicBezTo>
                <a:cubicBezTo>
                  <a:pt x="5311998" y="4704618"/>
                  <a:pt x="5049459" y="4712364"/>
                  <a:pt x="4793678" y="4677908"/>
                </a:cubicBezTo>
                <a:cubicBezTo>
                  <a:pt x="4537897" y="4643452"/>
                  <a:pt x="4335853" y="4644304"/>
                  <a:pt x="3928153" y="4677908"/>
                </a:cubicBezTo>
                <a:cubicBezTo>
                  <a:pt x="3520454" y="4711512"/>
                  <a:pt x="3661381" y="4692604"/>
                  <a:pt x="3561969" y="4677908"/>
                </a:cubicBezTo>
                <a:cubicBezTo>
                  <a:pt x="3462557" y="4663212"/>
                  <a:pt x="3028147" y="4687656"/>
                  <a:pt x="2696444" y="4677908"/>
                </a:cubicBezTo>
                <a:cubicBezTo>
                  <a:pt x="2364741" y="4668160"/>
                  <a:pt x="2425466" y="4666458"/>
                  <a:pt x="2330260" y="4677908"/>
                </a:cubicBezTo>
                <a:cubicBezTo>
                  <a:pt x="2235054" y="4689358"/>
                  <a:pt x="1964352" y="4679535"/>
                  <a:pt x="1664472" y="4677908"/>
                </a:cubicBezTo>
                <a:cubicBezTo>
                  <a:pt x="1364592" y="4676281"/>
                  <a:pt x="1394198" y="4694969"/>
                  <a:pt x="1298288" y="4677908"/>
                </a:cubicBezTo>
                <a:cubicBezTo>
                  <a:pt x="1202378" y="4660847"/>
                  <a:pt x="1010278" y="4676483"/>
                  <a:pt x="832236" y="4677908"/>
                </a:cubicBezTo>
                <a:cubicBezTo>
                  <a:pt x="654194" y="4679333"/>
                  <a:pt x="179644" y="4658203"/>
                  <a:pt x="0" y="4677908"/>
                </a:cubicBezTo>
                <a:cubicBezTo>
                  <a:pt x="-7056" y="4414509"/>
                  <a:pt x="-19011" y="4291401"/>
                  <a:pt x="0" y="4009635"/>
                </a:cubicBezTo>
                <a:cubicBezTo>
                  <a:pt x="19011" y="3727869"/>
                  <a:pt x="19260" y="3572152"/>
                  <a:pt x="0" y="3388142"/>
                </a:cubicBezTo>
                <a:cubicBezTo>
                  <a:pt x="-19260" y="3204132"/>
                  <a:pt x="-22620" y="3069294"/>
                  <a:pt x="0" y="2860207"/>
                </a:cubicBezTo>
                <a:cubicBezTo>
                  <a:pt x="22620" y="2651120"/>
                  <a:pt x="-9528" y="2452454"/>
                  <a:pt x="0" y="2285492"/>
                </a:cubicBezTo>
                <a:cubicBezTo>
                  <a:pt x="9528" y="2118531"/>
                  <a:pt x="1247" y="1856852"/>
                  <a:pt x="0" y="1570441"/>
                </a:cubicBezTo>
                <a:cubicBezTo>
                  <a:pt x="-1247" y="1284030"/>
                  <a:pt x="-14633" y="974039"/>
                  <a:pt x="0" y="808610"/>
                </a:cubicBezTo>
                <a:cubicBezTo>
                  <a:pt x="14633" y="643181"/>
                  <a:pt x="-19317" y="20630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7915" y="3429000"/>
              <a:ext cx="3833177" cy="40043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3177" cy="4004387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47316" ay="1876077" az="-3389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82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7915" y="3429000"/>
                <a:ext cx="3833177" cy="400438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!!Intro">
            <a:extLst>
              <a:ext uri="{FF2B5EF4-FFF2-40B4-BE49-F238E27FC236}">
                <a16:creationId xmlns:a16="http://schemas.microsoft.com/office/drawing/2014/main" id="{3654F8B7-DFA4-51B5-B1E7-2215399C63F4}"/>
              </a:ext>
            </a:extLst>
          </p:cNvPr>
          <p:cNvSpPr txBox="1"/>
          <p:nvPr/>
        </p:nvSpPr>
        <p:spPr>
          <a:xfrm>
            <a:off x="5041508" y="135225"/>
            <a:ext cx="2989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4B94545-CA4B-84B0-17F5-9D36FF449D81}"/>
              </a:ext>
            </a:extLst>
          </p:cNvPr>
          <p:cNvSpPr/>
          <p:nvPr/>
        </p:nvSpPr>
        <p:spPr>
          <a:xfrm>
            <a:off x="520015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108EC69-F291-F0CA-0CFF-4A48568FD1C3}"/>
              </a:ext>
            </a:extLst>
          </p:cNvPr>
          <p:cNvSpPr/>
          <p:nvPr/>
        </p:nvSpPr>
        <p:spPr>
          <a:xfrm>
            <a:off x="5882832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DC2D51C-247C-190E-1802-51AD181A824E}"/>
              </a:ext>
            </a:extLst>
          </p:cNvPr>
          <p:cNvSpPr/>
          <p:nvPr/>
        </p:nvSpPr>
        <p:spPr>
          <a:xfrm>
            <a:off x="656550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5D14C7D-5F94-E2A4-92A1-FB64EE664058}"/>
              </a:ext>
            </a:extLst>
          </p:cNvPr>
          <p:cNvSpPr/>
          <p:nvPr/>
        </p:nvSpPr>
        <p:spPr>
          <a:xfrm>
            <a:off x="6565507" y="6132616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D2E8853D-A423-A326-33D8-A8023C905582}"/>
              </a:ext>
            </a:extLst>
          </p:cNvPr>
          <p:cNvSpPr/>
          <p:nvPr/>
        </p:nvSpPr>
        <p:spPr>
          <a:xfrm>
            <a:off x="4278475" y="5934075"/>
            <a:ext cx="3335155" cy="788700"/>
          </a:xfrm>
          <a:custGeom>
            <a:avLst/>
            <a:gdLst>
              <a:gd name="connsiteX0" fmla="*/ 2500200 w 3335155"/>
              <a:gd name="connsiteY0" fmla="*/ 175670 h 788700"/>
              <a:gd name="connsiteX1" fmla="*/ 2287032 w 3335155"/>
              <a:gd name="connsiteY1" fmla="*/ 388838 h 788700"/>
              <a:gd name="connsiteX2" fmla="*/ 2500200 w 3335155"/>
              <a:gd name="connsiteY2" fmla="*/ 602006 h 788700"/>
              <a:gd name="connsiteX3" fmla="*/ 2713368 w 3335155"/>
              <a:gd name="connsiteY3" fmla="*/ 388838 h 788700"/>
              <a:gd name="connsiteX4" fmla="*/ 2500200 w 3335155"/>
              <a:gd name="connsiteY4" fmla="*/ 175670 h 788700"/>
              <a:gd name="connsiteX5" fmla="*/ 1817525 w 3335155"/>
              <a:gd name="connsiteY5" fmla="*/ 175670 h 788700"/>
              <a:gd name="connsiteX6" fmla="*/ 1604357 w 3335155"/>
              <a:gd name="connsiteY6" fmla="*/ 388838 h 788700"/>
              <a:gd name="connsiteX7" fmla="*/ 1817525 w 3335155"/>
              <a:gd name="connsiteY7" fmla="*/ 602006 h 788700"/>
              <a:gd name="connsiteX8" fmla="*/ 2030693 w 3335155"/>
              <a:gd name="connsiteY8" fmla="*/ 388838 h 788700"/>
              <a:gd name="connsiteX9" fmla="*/ 1817525 w 3335155"/>
              <a:gd name="connsiteY9" fmla="*/ 175670 h 788700"/>
              <a:gd name="connsiteX10" fmla="*/ 1134850 w 3335155"/>
              <a:gd name="connsiteY10" fmla="*/ 175670 h 788700"/>
              <a:gd name="connsiteX11" fmla="*/ 921682 w 3335155"/>
              <a:gd name="connsiteY11" fmla="*/ 388838 h 788700"/>
              <a:gd name="connsiteX12" fmla="*/ 1134850 w 3335155"/>
              <a:gd name="connsiteY12" fmla="*/ 602006 h 788700"/>
              <a:gd name="connsiteX13" fmla="*/ 1348018 w 3335155"/>
              <a:gd name="connsiteY13" fmla="*/ 388838 h 788700"/>
              <a:gd name="connsiteX14" fmla="*/ 1134850 w 3335155"/>
              <a:gd name="connsiteY14" fmla="*/ 175670 h 788700"/>
              <a:gd name="connsiteX15" fmla="*/ 0 w 3335155"/>
              <a:gd name="connsiteY15" fmla="*/ 0 h 788700"/>
              <a:gd name="connsiteX16" fmla="*/ 3335155 w 3335155"/>
              <a:gd name="connsiteY16" fmla="*/ 0 h 788700"/>
              <a:gd name="connsiteX17" fmla="*/ 3335155 w 3335155"/>
              <a:gd name="connsiteY17" fmla="*/ 788700 h 788700"/>
              <a:gd name="connsiteX18" fmla="*/ 0 w 3335155"/>
              <a:gd name="connsiteY18" fmla="*/ 788700 h 78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35155" h="788700">
                <a:moveTo>
                  <a:pt x="2500200" y="175670"/>
                </a:moveTo>
                <a:cubicBezTo>
                  <a:pt x="2382471" y="175670"/>
                  <a:pt x="2287032" y="271109"/>
                  <a:pt x="2287032" y="388838"/>
                </a:cubicBezTo>
                <a:cubicBezTo>
                  <a:pt x="2287032" y="506567"/>
                  <a:pt x="2382471" y="602006"/>
                  <a:pt x="2500200" y="602006"/>
                </a:cubicBezTo>
                <a:cubicBezTo>
                  <a:pt x="2617929" y="602006"/>
                  <a:pt x="2713368" y="506567"/>
                  <a:pt x="2713368" y="388838"/>
                </a:cubicBezTo>
                <a:cubicBezTo>
                  <a:pt x="2713368" y="271109"/>
                  <a:pt x="2617929" y="175670"/>
                  <a:pt x="2500200" y="175670"/>
                </a:cubicBezTo>
                <a:close/>
                <a:moveTo>
                  <a:pt x="1817525" y="175670"/>
                </a:moveTo>
                <a:cubicBezTo>
                  <a:pt x="1699796" y="175670"/>
                  <a:pt x="1604357" y="271109"/>
                  <a:pt x="1604357" y="388838"/>
                </a:cubicBezTo>
                <a:cubicBezTo>
                  <a:pt x="1604357" y="506567"/>
                  <a:pt x="1699796" y="602006"/>
                  <a:pt x="1817525" y="602006"/>
                </a:cubicBezTo>
                <a:cubicBezTo>
                  <a:pt x="1935254" y="602006"/>
                  <a:pt x="2030693" y="506567"/>
                  <a:pt x="2030693" y="388838"/>
                </a:cubicBezTo>
                <a:cubicBezTo>
                  <a:pt x="2030693" y="271109"/>
                  <a:pt x="1935254" y="175670"/>
                  <a:pt x="1817525" y="175670"/>
                </a:cubicBezTo>
                <a:close/>
                <a:moveTo>
                  <a:pt x="1134850" y="175670"/>
                </a:moveTo>
                <a:cubicBezTo>
                  <a:pt x="1017121" y="175670"/>
                  <a:pt x="921682" y="271109"/>
                  <a:pt x="921682" y="388838"/>
                </a:cubicBezTo>
                <a:cubicBezTo>
                  <a:pt x="921682" y="506567"/>
                  <a:pt x="1017121" y="602006"/>
                  <a:pt x="1134850" y="602006"/>
                </a:cubicBezTo>
                <a:cubicBezTo>
                  <a:pt x="1252579" y="602006"/>
                  <a:pt x="1348018" y="506567"/>
                  <a:pt x="1348018" y="388838"/>
                </a:cubicBezTo>
                <a:cubicBezTo>
                  <a:pt x="1348018" y="271109"/>
                  <a:pt x="1252579" y="175670"/>
                  <a:pt x="1134850" y="175670"/>
                </a:cubicBezTo>
                <a:close/>
                <a:moveTo>
                  <a:pt x="0" y="0"/>
                </a:moveTo>
                <a:lnTo>
                  <a:pt x="3335155" y="0"/>
                </a:lnTo>
                <a:lnTo>
                  <a:pt x="3335155" y="788700"/>
                </a:lnTo>
                <a:lnTo>
                  <a:pt x="0" y="7887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!!Intro2">
            <a:extLst>
              <a:ext uri="{FF2B5EF4-FFF2-40B4-BE49-F238E27FC236}">
                <a16:creationId xmlns:a16="http://schemas.microsoft.com/office/drawing/2014/main" id="{3C49D81F-8948-E1F1-C78D-4F7638E4692D}"/>
              </a:ext>
            </a:extLst>
          </p:cNvPr>
          <p:cNvSpPr txBox="1"/>
          <p:nvPr/>
        </p:nvSpPr>
        <p:spPr>
          <a:xfrm>
            <a:off x="4198303" y="1182379"/>
            <a:ext cx="383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Por que finanças?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o 3D 18">
                <a:extLst>
                  <a:ext uri="{FF2B5EF4-FFF2-40B4-BE49-F238E27FC236}">
                    <a16:creationId xmlns:a16="http://schemas.microsoft.com/office/drawing/2014/main" id="{E28093E0-729E-0DFC-5079-03FAE666D4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3751817"/>
                  </p:ext>
                </p:extLst>
              </p:nvPr>
            </p:nvGraphicFramePr>
            <p:xfrm>
              <a:off x="5159072" y="2441917"/>
              <a:ext cx="1873853" cy="18738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73853" cy="1873854"/>
                    </a:xfrm>
                    <a:prstGeom prst="rect">
                      <a:avLst/>
                    </a:prstGeom>
                  </am3d:spPr>
                  <am3d:camera>
                    <am3d:pos x="0" y="0" z="669893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79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579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o 3D 18">
                <a:extLst>
                  <a:ext uri="{FF2B5EF4-FFF2-40B4-BE49-F238E27FC236}">
                    <a16:creationId xmlns:a16="http://schemas.microsoft.com/office/drawing/2014/main" id="{E28093E0-729E-0DFC-5079-03FAE666D4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9072" y="2441917"/>
                <a:ext cx="1873853" cy="1873854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!!Intro2">
            <a:extLst>
              <a:ext uri="{FF2B5EF4-FFF2-40B4-BE49-F238E27FC236}">
                <a16:creationId xmlns:a16="http://schemas.microsoft.com/office/drawing/2014/main" id="{84CD4217-736F-2EC9-1EC8-438A418D906E}"/>
              </a:ext>
            </a:extLst>
          </p:cNvPr>
          <p:cNvSpPr txBox="1"/>
          <p:nvPr/>
        </p:nvSpPr>
        <p:spPr>
          <a:xfrm>
            <a:off x="-7984202" y="1180686"/>
            <a:ext cx="813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Características de uma série temporal</a:t>
            </a:r>
          </a:p>
        </p:txBody>
      </p:sp>
      <p:sp>
        <p:nvSpPr>
          <p:cNvPr id="22" name="!!rettend">
            <a:extLst>
              <a:ext uri="{FF2B5EF4-FFF2-40B4-BE49-F238E27FC236}">
                <a16:creationId xmlns:a16="http://schemas.microsoft.com/office/drawing/2014/main" id="{58B0E57B-0D34-F749-015F-CA43BD85C693}"/>
              </a:ext>
            </a:extLst>
          </p:cNvPr>
          <p:cNvSpPr/>
          <p:nvPr/>
        </p:nvSpPr>
        <p:spPr>
          <a:xfrm>
            <a:off x="-5316788" y="3783693"/>
            <a:ext cx="2346131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tendencia">
            <a:extLst>
              <a:ext uri="{FF2B5EF4-FFF2-40B4-BE49-F238E27FC236}">
                <a16:creationId xmlns:a16="http://schemas.microsoft.com/office/drawing/2014/main" id="{4C6B4A88-B04A-C3C1-BA98-91F2977C2C4C}"/>
              </a:ext>
            </a:extLst>
          </p:cNvPr>
          <p:cNvSpPr txBox="1"/>
          <p:nvPr/>
        </p:nvSpPr>
        <p:spPr>
          <a:xfrm>
            <a:off x="-5291784" y="3962869"/>
            <a:ext cx="2346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4" name="!!retInterv">
            <a:extLst>
              <a:ext uri="{FF2B5EF4-FFF2-40B4-BE49-F238E27FC236}">
                <a16:creationId xmlns:a16="http://schemas.microsoft.com/office/drawing/2014/main" id="{E2EAD27F-853A-308A-A071-5EA8DE2E4924}"/>
              </a:ext>
            </a:extLst>
          </p:cNvPr>
          <p:cNvSpPr/>
          <p:nvPr/>
        </p:nvSpPr>
        <p:spPr>
          <a:xfrm>
            <a:off x="-5316788" y="2726786"/>
            <a:ext cx="2346131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Intervalo">
            <a:extLst>
              <a:ext uri="{FF2B5EF4-FFF2-40B4-BE49-F238E27FC236}">
                <a16:creationId xmlns:a16="http://schemas.microsoft.com/office/drawing/2014/main" id="{4A32B532-888E-86D3-429E-22F3353C1DE3}"/>
              </a:ext>
            </a:extLst>
          </p:cNvPr>
          <p:cNvSpPr txBox="1"/>
          <p:nvPr/>
        </p:nvSpPr>
        <p:spPr>
          <a:xfrm>
            <a:off x="-5316788" y="2864721"/>
            <a:ext cx="2346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Intervalo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0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2538276" y="1818261"/>
            <a:ext cx="1804020" cy="322147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ro">
            <a:extLst>
              <a:ext uri="{FF2B5EF4-FFF2-40B4-BE49-F238E27FC236}">
                <a16:creationId xmlns:a16="http://schemas.microsoft.com/office/drawing/2014/main" id="{12782E6F-CF1D-BDA2-6781-DAC533DD1AD1}"/>
              </a:ext>
            </a:extLst>
          </p:cNvPr>
          <p:cNvSpPr txBox="1"/>
          <p:nvPr/>
        </p:nvSpPr>
        <p:spPr>
          <a:xfrm>
            <a:off x="2876201" y="4384857"/>
            <a:ext cx="160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6" name="!!BoxMbjt">
            <a:extLst>
              <a:ext uri="{FF2B5EF4-FFF2-40B4-BE49-F238E27FC236}">
                <a16:creationId xmlns:a16="http://schemas.microsoft.com/office/drawing/2014/main" id="{9BEF6694-5F6E-2F83-CAF0-72B85449F3C6}"/>
              </a:ext>
            </a:extLst>
          </p:cNvPr>
          <p:cNvSpPr/>
          <p:nvPr/>
        </p:nvSpPr>
        <p:spPr>
          <a:xfrm>
            <a:off x="4848724" y="1798026"/>
            <a:ext cx="1804020" cy="32214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Objt">
            <a:extLst>
              <a:ext uri="{FF2B5EF4-FFF2-40B4-BE49-F238E27FC236}">
                <a16:creationId xmlns:a16="http://schemas.microsoft.com/office/drawing/2014/main" id="{2B81B7CC-3C02-B2FF-6244-C2ED2AB8A60E}"/>
              </a:ext>
            </a:extLst>
          </p:cNvPr>
          <p:cNvSpPr txBox="1"/>
          <p:nvPr/>
        </p:nvSpPr>
        <p:spPr>
          <a:xfrm>
            <a:off x="5219793" y="4412132"/>
            <a:ext cx="15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7101081" y="1818261"/>
            <a:ext cx="1804020" cy="3221477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7295393" y="4412132"/>
            <a:ext cx="1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14" name="!!SETA1">
            <a:extLst>
              <a:ext uri="{FF2B5EF4-FFF2-40B4-BE49-F238E27FC236}">
                <a16:creationId xmlns:a16="http://schemas.microsoft.com/office/drawing/2014/main" id="{190D42F4-E29E-C817-65A8-64C97D5F8361}"/>
              </a:ext>
            </a:extLst>
          </p:cNvPr>
          <p:cNvSpPr/>
          <p:nvPr/>
        </p:nvSpPr>
        <p:spPr>
          <a:xfrm>
            <a:off x="3179471" y="731991"/>
            <a:ext cx="2848881" cy="10660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00000"/>
              </a:gs>
              <a:gs pos="100000">
                <a:srgbClr val="C55A1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!!SETA2">
            <a:extLst>
              <a:ext uri="{FF2B5EF4-FFF2-40B4-BE49-F238E27FC236}">
                <a16:creationId xmlns:a16="http://schemas.microsoft.com/office/drawing/2014/main" id="{291E506E-B500-B448-45E6-F20DE799C502}"/>
              </a:ext>
            </a:extLst>
          </p:cNvPr>
          <p:cNvSpPr/>
          <p:nvPr/>
        </p:nvSpPr>
        <p:spPr>
          <a:xfrm flipV="1">
            <a:off x="5526613" y="5019503"/>
            <a:ext cx="2835999" cy="117279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55A11"/>
              </a:gs>
              <a:gs pos="100000">
                <a:srgbClr val="C12ABF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88462" y="2200892"/>
              <a:ext cx="1099084" cy="188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9084" cy="1883936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4992" ay="714684" az="860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7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8462" y="2200892"/>
                <a:ext cx="1099084" cy="18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5028" y="2501278"/>
              <a:ext cx="1430516" cy="1410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0516" cy="1410843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9951" ay="-55242" az="-38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50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5028" y="2501278"/>
                <a:ext cx="1430516" cy="141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29597" y="2315812"/>
              <a:ext cx="124697" cy="18582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4697" cy="185828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-76773" ay="-486540" az="108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57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9597" y="2315812"/>
                <a:ext cx="124697" cy="185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8008" y="2267150"/>
              <a:ext cx="1182305" cy="190023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2305" cy="1900232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16860" ay="137834" az="-1679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37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8008" y="2267150"/>
                <a:ext cx="1182305" cy="1900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!!Panda">
                <a:extLst>
                  <a:ext uri="{FF2B5EF4-FFF2-40B4-BE49-F238E27FC236}">
                    <a16:creationId xmlns:a16="http://schemas.microsoft.com/office/drawing/2014/main" id="{3C25A92E-3C98-EF28-ECCC-F7B72C5EDB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4588318"/>
                  </p:ext>
                </p:extLst>
              </p:nvPr>
            </p:nvGraphicFramePr>
            <p:xfrm rot="541387">
              <a:off x="8610727" y="-748487"/>
              <a:ext cx="3875646" cy="2828370"/>
            </p:xfrm>
            <a:graphic>
              <a:graphicData uri="http://schemas.microsoft.com/office/drawing/2017/model3d">
                <am3d:model3d r:embed="rId10">
                  <am3d:spPr>
                    <a:xfrm rot="541387">
                      <a:off x="0" y="0"/>
                      <a:ext cx="3875646" cy="2828370"/>
                    </a:xfrm>
                    <a:prstGeom prst="rect">
                      <a:avLst/>
                    </a:prstGeom>
                  </am3d:spPr>
                  <am3d:camera>
                    <am3d:pos x="0" y="0" z="619752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730" d="1000000"/>
                    <am3d:preTrans dx="54605" dy="-93965" dz="-59604"/>
                    <am3d:scale>
                      <am3d:sx n="1000000" d="1000000"/>
                      <am3d:sy n="1000000" d="1000000"/>
                      <am3d:sz n="1000000" d="1000000"/>
                    </am3d:scale>
                    <am3d:rot ax="715535" ay="-594640" az="-1249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!!Panda">
                <a:extLst>
                  <a:ext uri="{FF2B5EF4-FFF2-40B4-BE49-F238E27FC236}">
                    <a16:creationId xmlns:a16="http://schemas.microsoft.com/office/drawing/2014/main" id="{3C25A92E-3C98-EF28-ECCC-F7B72C5EDB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1387">
                <a:off x="8610727" y="-748487"/>
                <a:ext cx="3875646" cy="2828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691784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-2782358" y="1818261"/>
            <a:ext cx="1804020" cy="322147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ro">
            <a:extLst>
              <a:ext uri="{FF2B5EF4-FFF2-40B4-BE49-F238E27FC236}">
                <a16:creationId xmlns:a16="http://schemas.microsoft.com/office/drawing/2014/main" id="{12782E6F-CF1D-BDA2-6781-DAC533DD1AD1}"/>
              </a:ext>
            </a:extLst>
          </p:cNvPr>
          <p:cNvSpPr txBox="1"/>
          <p:nvPr/>
        </p:nvSpPr>
        <p:spPr>
          <a:xfrm>
            <a:off x="-2444433" y="4384857"/>
            <a:ext cx="160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6" name="!!BoxMbjt">
            <a:extLst>
              <a:ext uri="{FF2B5EF4-FFF2-40B4-BE49-F238E27FC236}">
                <a16:creationId xmlns:a16="http://schemas.microsoft.com/office/drawing/2014/main" id="{9BEF6694-5F6E-2F83-CAF0-72B85449F3C6}"/>
              </a:ext>
            </a:extLst>
          </p:cNvPr>
          <p:cNvSpPr/>
          <p:nvPr/>
        </p:nvSpPr>
        <p:spPr>
          <a:xfrm>
            <a:off x="4848724" y="1798026"/>
            <a:ext cx="1804020" cy="32214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Objt">
            <a:extLst>
              <a:ext uri="{FF2B5EF4-FFF2-40B4-BE49-F238E27FC236}">
                <a16:creationId xmlns:a16="http://schemas.microsoft.com/office/drawing/2014/main" id="{2B81B7CC-3C02-B2FF-6244-C2ED2AB8A60E}"/>
              </a:ext>
            </a:extLst>
          </p:cNvPr>
          <p:cNvSpPr txBox="1"/>
          <p:nvPr/>
        </p:nvSpPr>
        <p:spPr>
          <a:xfrm>
            <a:off x="5219793" y="4412132"/>
            <a:ext cx="15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13660064" y="1818261"/>
            <a:ext cx="1804020" cy="3221477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13854376" y="4412132"/>
            <a:ext cx="1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14" name="!!SETA1">
            <a:extLst>
              <a:ext uri="{FF2B5EF4-FFF2-40B4-BE49-F238E27FC236}">
                <a16:creationId xmlns:a16="http://schemas.microsoft.com/office/drawing/2014/main" id="{190D42F4-E29E-C817-65A8-64C97D5F8361}"/>
              </a:ext>
            </a:extLst>
          </p:cNvPr>
          <p:cNvSpPr/>
          <p:nvPr/>
        </p:nvSpPr>
        <p:spPr>
          <a:xfrm>
            <a:off x="4164719" y="-1841654"/>
            <a:ext cx="2848881" cy="10660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00000"/>
              </a:gs>
              <a:gs pos="100000">
                <a:srgbClr val="C55A1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!!SETA2">
            <a:extLst>
              <a:ext uri="{FF2B5EF4-FFF2-40B4-BE49-F238E27FC236}">
                <a16:creationId xmlns:a16="http://schemas.microsoft.com/office/drawing/2014/main" id="{291E506E-B500-B448-45E6-F20DE799C502}"/>
              </a:ext>
            </a:extLst>
          </p:cNvPr>
          <p:cNvSpPr/>
          <p:nvPr/>
        </p:nvSpPr>
        <p:spPr>
          <a:xfrm flipV="1">
            <a:off x="4332734" y="7483228"/>
            <a:ext cx="2835999" cy="117279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55A11"/>
              </a:gs>
              <a:gs pos="100000">
                <a:srgbClr val="C12ABF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814647"/>
                  </p:ext>
                </p:extLst>
              </p:nvPr>
            </p:nvGraphicFramePr>
            <p:xfrm>
              <a:off x="14047445" y="2200892"/>
              <a:ext cx="1099084" cy="188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9084" cy="1883936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4992" ay="714684" az="860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7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47445" y="2200892"/>
                <a:ext cx="1099084" cy="18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0744490"/>
                  </p:ext>
                </p:extLst>
              </p:nvPr>
            </p:nvGraphicFramePr>
            <p:xfrm>
              <a:off x="-2595606" y="2501278"/>
              <a:ext cx="1430516" cy="1410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0516" cy="1410843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9951" ay="-55242" az="-38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50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95606" y="2501278"/>
                <a:ext cx="1430516" cy="141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8008" y="2267150"/>
              <a:ext cx="1182305" cy="190023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82305" cy="1900232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16860" ay="137834" az="-1679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7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98008" y="2267150"/>
                <a:ext cx="1182305" cy="1900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29597" y="2315812"/>
              <a:ext cx="124697" cy="185828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4697" cy="185828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-76773" ay="-486540" az="1082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57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29597" y="2315812"/>
                <a:ext cx="124697" cy="185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!!Panda">
                <a:extLst>
                  <a:ext uri="{FF2B5EF4-FFF2-40B4-BE49-F238E27FC236}">
                    <a16:creationId xmlns:a16="http://schemas.microsoft.com/office/drawing/2014/main" id="{6F5A1345-7D0A-2A77-12E6-985BED9212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8870639"/>
                  </p:ext>
                </p:extLst>
              </p:nvPr>
            </p:nvGraphicFramePr>
            <p:xfrm rot="541387">
              <a:off x="12389811" y="-748487"/>
              <a:ext cx="3875646" cy="2828370"/>
            </p:xfrm>
            <a:graphic>
              <a:graphicData uri="http://schemas.microsoft.com/office/drawing/2017/model3d">
                <am3d:model3d r:embed="rId10">
                  <am3d:spPr>
                    <a:xfrm rot="541387">
                      <a:off x="0" y="0"/>
                      <a:ext cx="3875646" cy="2828370"/>
                    </a:xfrm>
                    <a:prstGeom prst="rect">
                      <a:avLst/>
                    </a:prstGeom>
                  </am3d:spPr>
                  <am3d:camera>
                    <am3d:pos x="0" y="0" z="619752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730" d="1000000"/>
                    <am3d:preTrans dx="54605" dy="-93965" dz="-59604"/>
                    <am3d:scale>
                      <am3d:sx n="1000000" d="1000000"/>
                      <am3d:sy n="1000000" d="1000000"/>
                      <am3d:sz n="1000000" d="1000000"/>
                    </am3d:scale>
                    <am3d:rot ax="715535" ay="-594640" az="-1249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!!Panda">
                <a:extLst>
                  <a:ext uri="{FF2B5EF4-FFF2-40B4-BE49-F238E27FC236}">
                    <a16:creationId xmlns:a16="http://schemas.microsoft.com/office/drawing/2014/main" id="{6F5A1345-7D0A-2A77-12E6-985BED9212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1387">
                <a:off x="12389811" y="-748487"/>
                <a:ext cx="3875646" cy="2828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248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-2782358" y="1818261"/>
            <a:ext cx="1804020" cy="322147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ro">
            <a:extLst>
              <a:ext uri="{FF2B5EF4-FFF2-40B4-BE49-F238E27FC236}">
                <a16:creationId xmlns:a16="http://schemas.microsoft.com/office/drawing/2014/main" id="{12782E6F-CF1D-BDA2-6781-DAC533DD1AD1}"/>
              </a:ext>
            </a:extLst>
          </p:cNvPr>
          <p:cNvSpPr txBox="1"/>
          <p:nvPr/>
        </p:nvSpPr>
        <p:spPr>
          <a:xfrm>
            <a:off x="-2444433" y="4384857"/>
            <a:ext cx="160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6" name="!!BoxMbjt">
            <a:extLst>
              <a:ext uri="{FF2B5EF4-FFF2-40B4-BE49-F238E27FC236}">
                <a16:creationId xmlns:a16="http://schemas.microsoft.com/office/drawing/2014/main" id="{9BEF6694-5F6E-2F83-CAF0-72B85449F3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Objt">
            <a:extLst>
              <a:ext uri="{FF2B5EF4-FFF2-40B4-BE49-F238E27FC236}">
                <a16:creationId xmlns:a16="http://schemas.microsoft.com/office/drawing/2014/main" id="{2B81B7CC-3C02-B2FF-6244-C2ED2AB8A60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13660064" y="1818261"/>
            <a:ext cx="1804020" cy="3221477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13854376" y="4412132"/>
            <a:ext cx="1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14" name="!!SETA1">
            <a:extLst>
              <a:ext uri="{FF2B5EF4-FFF2-40B4-BE49-F238E27FC236}">
                <a16:creationId xmlns:a16="http://schemas.microsoft.com/office/drawing/2014/main" id="{190D42F4-E29E-C817-65A8-64C97D5F8361}"/>
              </a:ext>
            </a:extLst>
          </p:cNvPr>
          <p:cNvSpPr/>
          <p:nvPr/>
        </p:nvSpPr>
        <p:spPr>
          <a:xfrm>
            <a:off x="4164719" y="-1841654"/>
            <a:ext cx="2848881" cy="10660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00000"/>
              </a:gs>
              <a:gs pos="100000">
                <a:srgbClr val="C55A1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!!SETA2">
            <a:extLst>
              <a:ext uri="{FF2B5EF4-FFF2-40B4-BE49-F238E27FC236}">
                <a16:creationId xmlns:a16="http://schemas.microsoft.com/office/drawing/2014/main" id="{291E506E-B500-B448-45E6-F20DE799C502}"/>
              </a:ext>
            </a:extLst>
          </p:cNvPr>
          <p:cNvSpPr/>
          <p:nvPr/>
        </p:nvSpPr>
        <p:spPr>
          <a:xfrm flipV="1">
            <a:off x="4332734" y="7483228"/>
            <a:ext cx="2835999" cy="117279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55A11"/>
              </a:gs>
              <a:gs pos="100000">
                <a:srgbClr val="C12ABF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047445" y="2200892"/>
              <a:ext cx="1099084" cy="188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9084" cy="1883936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4992" ay="714684" az="860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7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47445" y="2200892"/>
                <a:ext cx="1099084" cy="18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595606" y="2501278"/>
              <a:ext cx="1430516" cy="1410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0516" cy="1410843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9951" ay="-55242" az="-38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50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95606" y="2501278"/>
                <a:ext cx="1430516" cy="141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1830301"/>
                  </p:ext>
                </p:extLst>
              </p:nvPr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405480"/>
                  </p:ext>
                </p:extLst>
              </p:nvPr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!!Retângulo: Cantos Arredondados 7">
            <a:extLst>
              <a:ext uri="{FF2B5EF4-FFF2-40B4-BE49-F238E27FC236}">
                <a16:creationId xmlns:a16="http://schemas.microsoft.com/office/drawing/2014/main" id="{3ED4ED18-28C0-BA7D-3B34-A2C1DB5E4B35}"/>
              </a:ext>
            </a:extLst>
          </p:cNvPr>
          <p:cNvSpPr/>
          <p:nvPr/>
        </p:nvSpPr>
        <p:spPr>
          <a:xfrm>
            <a:off x="-2915978" y="369443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!!Picture 18" descr="Nvidia - ícones de tecnologia grátis">
            <a:extLst>
              <a:ext uri="{FF2B5EF4-FFF2-40B4-BE49-F238E27FC236}">
                <a16:creationId xmlns:a16="http://schemas.microsoft.com/office/drawing/2014/main" id="{2F666278-E45F-1A68-7CD1-CD1033D8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6069" y="3831606"/>
            <a:ext cx="1106503" cy="110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!!Retângulo: Cantos Arredondados 8">
            <a:extLst>
              <a:ext uri="{FF2B5EF4-FFF2-40B4-BE49-F238E27FC236}">
                <a16:creationId xmlns:a16="http://schemas.microsoft.com/office/drawing/2014/main" id="{09329EB4-40DA-96B6-6436-3BC78931B430}"/>
              </a:ext>
            </a:extLst>
          </p:cNvPr>
          <p:cNvSpPr/>
          <p:nvPr/>
        </p:nvSpPr>
        <p:spPr>
          <a:xfrm>
            <a:off x="-6142659" y="3712084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!!Picture 12" descr="Ícone da Apple (símbolo do logotipo) preto">
            <a:extLst>
              <a:ext uri="{FF2B5EF4-FFF2-40B4-BE49-F238E27FC236}">
                <a16:creationId xmlns:a16="http://schemas.microsoft.com/office/drawing/2014/main" id="{F54F84B8-0CB8-8502-971B-F326B326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3615" y="3745932"/>
            <a:ext cx="1178155" cy="117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!!Retângulo: Cantos Arredondados 9">
            <a:extLst>
              <a:ext uri="{FF2B5EF4-FFF2-40B4-BE49-F238E27FC236}">
                <a16:creationId xmlns:a16="http://schemas.microsoft.com/office/drawing/2014/main" id="{8750BDEE-4E09-4489-EDFB-10553C4B56C0}"/>
              </a:ext>
            </a:extLst>
          </p:cNvPr>
          <p:cNvSpPr/>
          <p:nvPr/>
        </p:nvSpPr>
        <p:spPr>
          <a:xfrm>
            <a:off x="-4522918" y="367957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!!Picture 14" descr="Meta - ícones de mídia social grátis">
            <a:extLst>
              <a:ext uri="{FF2B5EF4-FFF2-40B4-BE49-F238E27FC236}">
                <a16:creationId xmlns:a16="http://schemas.microsoft.com/office/drawing/2014/main" id="{3E476D4C-4CF2-259C-1EAA-C858FFA2E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009" y="3857934"/>
            <a:ext cx="1113349" cy="11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Retângulo: Cantos Arredondados 14">
            <a:extLst>
              <a:ext uri="{FF2B5EF4-FFF2-40B4-BE49-F238E27FC236}">
                <a16:creationId xmlns:a16="http://schemas.microsoft.com/office/drawing/2014/main" id="{3928CE68-F161-901A-9A8B-8F0EE55F7EF1}"/>
              </a:ext>
            </a:extLst>
          </p:cNvPr>
          <p:cNvSpPr/>
          <p:nvPr/>
        </p:nvSpPr>
        <p:spPr>
          <a:xfrm>
            <a:off x="-3712071" y="1740980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!!Picture 16" descr="Tesla logo - Ícones Social media e Logos">
            <a:extLst>
              <a:ext uri="{FF2B5EF4-FFF2-40B4-BE49-F238E27FC236}">
                <a16:creationId xmlns:a16="http://schemas.microsoft.com/office/drawing/2014/main" id="{A57560BA-A8E4-7B56-2E5F-4FFB6A79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4665" y="1778385"/>
            <a:ext cx="1279426" cy="12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!!Retângulo: Cantos Arredondados 15">
            <a:extLst>
              <a:ext uri="{FF2B5EF4-FFF2-40B4-BE49-F238E27FC236}">
                <a16:creationId xmlns:a16="http://schemas.microsoft.com/office/drawing/2014/main" id="{02831442-4946-28BD-33EF-7EB1AA8CDF10}"/>
              </a:ext>
            </a:extLst>
          </p:cNvPr>
          <p:cNvSpPr/>
          <p:nvPr/>
        </p:nvSpPr>
        <p:spPr>
          <a:xfrm>
            <a:off x="-2141245" y="175862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!!Picture 10" descr="Amazon - Ícones Social media e Logos">
            <a:extLst>
              <a:ext uri="{FF2B5EF4-FFF2-40B4-BE49-F238E27FC236}">
                <a16:creationId xmlns:a16="http://schemas.microsoft.com/office/drawing/2014/main" id="{B08862AA-E3F9-FD74-2FFC-6B5E8F6FB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5395" y="1904477"/>
            <a:ext cx="1062538" cy="1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Retângulo: Cantos Arredondados 6">
            <a:extLst>
              <a:ext uri="{FF2B5EF4-FFF2-40B4-BE49-F238E27FC236}">
                <a16:creationId xmlns:a16="http://schemas.microsoft.com/office/drawing/2014/main" id="{16E4DD51-FA38-E043-2D36-F69F4953308D}"/>
              </a:ext>
            </a:extLst>
          </p:cNvPr>
          <p:cNvSpPr/>
          <p:nvPr/>
        </p:nvSpPr>
        <p:spPr>
          <a:xfrm>
            <a:off x="-5802217" y="171134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!!Picture 2" descr="Microsoft - ícones de logotipo grátis">
            <a:extLst>
              <a:ext uri="{FF2B5EF4-FFF2-40B4-BE49-F238E27FC236}">
                <a16:creationId xmlns:a16="http://schemas.microsoft.com/office/drawing/2014/main" id="{3F80F17E-0031-1401-D206-18F161B5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46292" y="1856760"/>
            <a:ext cx="1063412" cy="10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2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!!Retângulo 2">
            <a:extLst>
              <a:ext uri="{FF2B5EF4-FFF2-40B4-BE49-F238E27FC236}">
                <a16:creationId xmlns:a16="http://schemas.microsoft.com/office/drawing/2014/main" id="{23CC70A7-5161-004F-B938-330EEF3472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!!BoxMbjt">
            <a:extLst>
              <a:ext uri="{FF2B5EF4-FFF2-40B4-BE49-F238E27FC236}">
                <a16:creationId xmlns:a16="http://schemas.microsoft.com/office/drawing/2014/main" id="{2184C71F-5C21-F33E-CF29-2593CDD4B3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!!note">
                <a:extLst>
                  <a:ext uri="{FF2B5EF4-FFF2-40B4-BE49-F238E27FC236}">
                    <a16:creationId xmlns:a16="http://schemas.microsoft.com/office/drawing/2014/main" id="{6737DD54-EEB1-31BD-C10D-3716614441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08059"/>
                  </p:ext>
                </p:extLst>
              </p:nvPr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!!note">
                <a:extLst>
                  <a:ext uri="{FF2B5EF4-FFF2-40B4-BE49-F238E27FC236}">
                    <a16:creationId xmlns:a16="http://schemas.microsoft.com/office/drawing/2014/main" id="{6737DD54-EEB1-31BD-C10D-3716614441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!!lapis">
                <a:extLst>
                  <a:ext uri="{FF2B5EF4-FFF2-40B4-BE49-F238E27FC236}">
                    <a16:creationId xmlns:a16="http://schemas.microsoft.com/office/drawing/2014/main" id="{C12495F6-AA64-40D2-3475-7A49CAAA8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829282"/>
                  </p:ext>
                </p:extLst>
              </p:nvPr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!!lapis">
                <a:extLst>
                  <a:ext uri="{FF2B5EF4-FFF2-40B4-BE49-F238E27FC236}">
                    <a16:creationId xmlns:a16="http://schemas.microsoft.com/office/drawing/2014/main" id="{C12495F6-AA64-40D2-3475-7A49CAAA8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!!Retângulo: Cantos Arredondados 6">
            <a:extLst>
              <a:ext uri="{FF2B5EF4-FFF2-40B4-BE49-F238E27FC236}">
                <a16:creationId xmlns:a16="http://schemas.microsoft.com/office/drawing/2014/main" id="{47C3C274-55D4-D66E-F94F-A41A1D39EBE4}"/>
              </a:ext>
            </a:extLst>
          </p:cNvPr>
          <p:cNvSpPr/>
          <p:nvPr/>
        </p:nvSpPr>
        <p:spPr>
          <a:xfrm>
            <a:off x="3066944" y="171134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!!Picture 2" descr="Microsoft - ícones de logotipo grátis">
            <a:extLst>
              <a:ext uri="{FF2B5EF4-FFF2-40B4-BE49-F238E27FC236}">
                <a16:creationId xmlns:a16="http://schemas.microsoft.com/office/drawing/2014/main" id="{D8861C7A-3CB4-DD98-254F-DC64BF01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69" y="1856760"/>
            <a:ext cx="1063412" cy="10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Retângulo: Cantos Arredondados 7">
            <a:extLst>
              <a:ext uri="{FF2B5EF4-FFF2-40B4-BE49-F238E27FC236}">
                <a16:creationId xmlns:a16="http://schemas.microsoft.com/office/drawing/2014/main" id="{B503E9D1-F4E5-1110-7C35-1CBEDCD60961}"/>
              </a:ext>
            </a:extLst>
          </p:cNvPr>
          <p:cNvSpPr/>
          <p:nvPr/>
        </p:nvSpPr>
        <p:spPr>
          <a:xfrm>
            <a:off x="-2915978" y="369443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!!Picture 18" descr="Nvidia - ícones de tecnologia grátis">
            <a:extLst>
              <a:ext uri="{FF2B5EF4-FFF2-40B4-BE49-F238E27FC236}">
                <a16:creationId xmlns:a16="http://schemas.microsoft.com/office/drawing/2014/main" id="{34D1C262-1E24-776B-DEA2-F055C07E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6069" y="3831606"/>
            <a:ext cx="1106503" cy="110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!!Retângulo: Cantos Arredondados 8">
            <a:extLst>
              <a:ext uri="{FF2B5EF4-FFF2-40B4-BE49-F238E27FC236}">
                <a16:creationId xmlns:a16="http://schemas.microsoft.com/office/drawing/2014/main" id="{C562BFBC-4DC0-3437-2D25-D21B719C5CC3}"/>
              </a:ext>
            </a:extLst>
          </p:cNvPr>
          <p:cNvSpPr/>
          <p:nvPr/>
        </p:nvSpPr>
        <p:spPr>
          <a:xfrm>
            <a:off x="-6142659" y="3712084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!!Picture 12" descr="Ícone da Apple (símbolo do logotipo) preto">
            <a:extLst>
              <a:ext uri="{FF2B5EF4-FFF2-40B4-BE49-F238E27FC236}">
                <a16:creationId xmlns:a16="http://schemas.microsoft.com/office/drawing/2014/main" id="{6549D564-1658-BB38-968F-4929057C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3615" y="3745932"/>
            <a:ext cx="1178155" cy="117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Retângulo: Cantos Arredondados 9">
            <a:extLst>
              <a:ext uri="{FF2B5EF4-FFF2-40B4-BE49-F238E27FC236}">
                <a16:creationId xmlns:a16="http://schemas.microsoft.com/office/drawing/2014/main" id="{6172FDC1-DEF6-EC9D-DAFD-7B5AC968ADDD}"/>
              </a:ext>
            </a:extLst>
          </p:cNvPr>
          <p:cNvSpPr/>
          <p:nvPr/>
        </p:nvSpPr>
        <p:spPr>
          <a:xfrm>
            <a:off x="-4522918" y="367957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!!Picture 14" descr="Meta - ícones de mídia social grátis">
            <a:extLst>
              <a:ext uri="{FF2B5EF4-FFF2-40B4-BE49-F238E27FC236}">
                <a16:creationId xmlns:a16="http://schemas.microsoft.com/office/drawing/2014/main" id="{1A324686-36BF-9A19-574C-06601B92B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009" y="3857934"/>
            <a:ext cx="1113349" cy="11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!!Retângulo: Cantos Arredondados 14">
            <a:extLst>
              <a:ext uri="{FF2B5EF4-FFF2-40B4-BE49-F238E27FC236}">
                <a16:creationId xmlns:a16="http://schemas.microsoft.com/office/drawing/2014/main" id="{54E4A61F-9DDB-1B1B-B11E-7B8175894711}"/>
              </a:ext>
            </a:extLst>
          </p:cNvPr>
          <p:cNvSpPr/>
          <p:nvPr/>
        </p:nvSpPr>
        <p:spPr>
          <a:xfrm>
            <a:off x="-3712071" y="1740980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!!Picture 16" descr="Tesla logo - Ícones Social media e Logos">
            <a:extLst>
              <a:ext uri="{FF2B5EF4-FFF2-40B4-BE49-F238E27FC236}">
                <a16:creationId xmlns:a16="http://schemas.microsoft.com/office/drawing/2014/main" id="{EA2EE3C0-86BF-D354-29A2-6434A11A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4665" y="1778385"/>
            <a:ext cx="1279426" cy="12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!!Retângulo: Cantos Arredondados 15">
            <a:extLst>
              <a:ext uri="{FF2B5EF4-FFF2-40B4-BE49-F238E27FC236}">
                <a16:creationId xmlns:a16="http://schemas.microsoft.com/office/drawing/2014/main" id="{56141ADD-CA8C-9776-21C0-0B966E138798}"/>
              </a:ext>
            </a:extLst>
          </p:cNvPr>
          <p:cNvSpPr/>
          <p:nvPr/>
        </p:nvSpPr>
        <p:spPr>
          <a:xfrm>
            <a:off x="-2141245" y="175862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!!Picture 10" descr="Amazon - Ícones Social media e Logos">
            <a:extLst>
              <a:ext uri="{FF2B5EF4-FFF2-40B4-BE49-F238E27FC236}">
                <a16:creationId xmlns:a16="http://schemas.microsoft.com/office/drawing/2014/main" id="{A7F438AD-1660-4031-2C20-D6DCA5F3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5395" y="1904477"/>
            <a:ext cx="1062538" cy="1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Retângulo: Cantos Arredondados 18">
            <a:extLst>
              <a:ext uri="{FF2B5EF4-FFF2-40B4-BE49-F238E27FC236}">
                <a16:creationId xmlns:a16="http://schemas.microsoft.com/office/drawing/2014/main" id="{92B7F55D-E0A6-8AEC-0D58-2064AD624A87}"/>
              </a:ext>
            </a:extLst>
          </p:cNvPr>
          <p:cNvSpPr/>
          <p:nvPr/>
        </p:nvSpPr>
        <p:spPr>
          <a:xfrm>
            <a:off x="-5268882" y="174212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!!Picture 8">
            <a:extLst>
              <a:ext uri="{FF2B5EF4-FFF2-40B4-BE49-F238E27FC236}">
                <a16:creationId xmlns:a16="http://schemas.microsoft.com/office/drawing/2014/main" id="{9C2E39BF-8BEF-FB9F-C430-B6AAB80C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12535" y="2312251"/>
            <a:ext cx="1241543" cy="3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!!Objt">
            <a:extLst>
              <a:ext uri="{FF2B5EF4-FFF2-40B4-BE49-F238E27FC236}">
                <a16:creationId xmlns:a16="http://schemas.microsoft.com/office/drawing/2014/main" id="{4FBBB15C-6451-B387-A219-B1907FFD2935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18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Retângulo 2">
            <a:extLst>
              <a:ext uri="{FF2B5EF4-FFF2-40B4-BE49-F238E27FC236}">
                <a16:creationId xmlns:a16="http://schemas.microsoft.com/office/drawing/2014/main" id="{94B8DA3D-7FBA-5414-9373-993146A833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!!BoxMbjt">
            <a:extLst>
              <a:ext uri="{FF2B5EF4-FFF2-40B4-BE49-F238E27FC236}">
                <a16:creationId xmlns:a16="http://schemas.microsoft.com/office/drawing/2014/main" id="{B6E50D46-1186-A5AF-B43C-780C29A7D2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DB9E0D72-B8EB-E18C-86D7-5C6C96C3DE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08059"/>
                  </p:ext>
                </p:extLst>
              </p:nvPr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DB9E0D72-B8EB-E18C-86D7-5C6C96C3DE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69C6305-C846-E9CC-554C-0159244972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829282"/>
                  </p:ext>
                </p:extLst>
              </p:nvPr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69C6305-C846-E9CC-554C-0159244972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!!Retângulo: Cantos Arredondados 7">
            <a:extLst>
              <a:ext uri="{FF2B5EF4-FFF2-40B4-BE49-F238E27FC236}">
                <a16:creationId xmlns:a16="http://schemas.microsoft.com/office/drawing/2014/main" id="{2CBD46DA-5396-57EC-DC88-6BEA43A914A1}"/>
              </a:ext>
            </a:extLst>
          </p:cNvPr>
          <p:cNvSpPr/>
          <p:nvPr/>
        </p:nvSpPr>
        <p:spPr>
          <a:xfrm>
            <a:off x="-2915978" y="369443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6" name="!!Picture 18" descr="Nvidia - ícones de tecnologia grátis">
            <a:extLst>
              <a:ext uri="{FF2B5EF4-FFF2-40B4-BE49-F238E27FC236}">
                <a16:creationId xmlns:a16="http://schemas.microsoft.com/office/drawing/2014/main" id="{CBF7C121-6F32-2E6F-B124-3C4177EB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6069" y="3831606"/>
            <a:ext cx="1106503" cy="110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Retângulo: Cantos Arredondados 8">
            <a:extLst>
              <a:ext uri="{FF2B5EF4-FFF2-40B4-BE49-F238E27FC236}">
                <a16:creationId xmlns:a16="http://schemas.microsoft.com/office/drawing/2014/main" id="{CF0128D7-5722-02A7-634D-F9AB77799CA5}"/>
              </a:ext>
            </a:extLst>
          </p:cNvPr>
          <p:cNvSpPr/>
          <p:nvPr/>
        </p:nvSpPr>
        <p:spPr>
          <a:xfrm>
            <a:off x="-6142659" y="3712084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0" name="!!Picture 12" descr="Ícone da Apple (símbolo do logotipo) preto">
            <a:extLst>
              <a:ext uri="{FF2B5EF4-FFF2-40B4-BE49-F238E27FC236}">
                <a16:creationId xmlns:a16="http://schemas.microsoft.com/office/drawing/2014/main" id="{95E084E0-AA0A-9D35-67E1-C6658951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3615" y="3745932"/>
            <a:ext cx="1178155" cy="117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!!Retângulo: Cantos Arredondados 9">
            <a:extLst>
              <a:ext uri="{FF2B5EF4-FFF2-40B4-BE49-F238E27FC236}">
                <a16:creationId xmlns:a16="http://schemas.microsoft.com/office/drawing/2014/main" id="{1BF04390-5DDF-DE3B-3BCA-A45AC3706265}"/>
              </a:ext>
            </a:extLst>
          </p:cNvPr>
          <p:cNvSpPr/>
          <p:nvPr/>
        </p:nvSpPr>
        <p:spPr>
          <a:xfrm>
            <a:off x="-4522918" y="367957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2" name="!!Picture 14" descr="Meta - ícones de mídia social grátis">
            <a:extLst>
              <a:ext uri="{FF2B5EF4-FFF2-40B4-BE49-F238E27FC236}">
                <a16:creationId xmlns:a16="http://schemas.microsoft.com/office/drawing/2014/main" id="{D1569933-26AB-2D14-5FE3-88424D93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009" y="3857934"/>
            <a:ext cx="1113349" cy="11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!!Retângulo: Cantos Arredondados 14">
            <a:extLst>
              <a:ext uri="{FF2B5EF4-FFF2-40B4-BE49-F238E27FC236}">
                <a16:creationId xmlns:a16="http://schemas.microsoft.com/office/drawing/2014/main" id="{B050E13F-9A39-C993-1A13-EDE2EBF9F332}"/>
              </a:ext>
            </a:extLst>
          </p:cNvPr>
          <p:cNvSpPr/>
          <p:nvPr/>
        </p:nvSpPr>
        <p:spPr>
          <a:xfrm>
            <a:off x="-3712071" y="1740980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4" name="!!Picture 16" descr="Tesla logo - Ícones Social media e Logos">
            <a:extLst>
              <a:ext uri="{FF2B5EF4-FFF2-40B4-BE49-F238E27FC236}">
                <a16:creationId xmlns:a16="http://schemas.microsoft.com/office/drawing/2014/main" id="{567EDCF6-D338-5DCB-AB0F-6F3B864F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4665" y="1778385"/>
            <a:ext cx="1279426" cy="12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Retângulo: Cantos Arredondados 15">
            <a:extLst>
              <a:ext uri="{FF2B5EF4-FFF2-40B4-BE49-F238E27FC236}">
                <a16:creationId xmlns:a16="http://schemas.microsoft.com/office/drawing/2014/main" id="{0F646637-6FE8-87B1-F67E-F9385AD36709}"/>
              </a:ext>
            </a:extLst>
          </p:cNvPr>
          <p:cNvSpPr/>
          <p:nvPr/>
        </p:nvSpPr>
        <p:spPr>
          <a:xfrm>
            <a:off x="-2141245" y="175862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8" name="!!Picture 10" descr="Amazon - Ícones Social media e Logos">
            <a:extLst>
              <a:ext uri="{FF2B5EF4-FFF2-40B4-BE49-F238E27FC236}">
                <a16:creationId xmlns:a16="http://schemas.microsoft.com/office/drawing/2014/main" id="{A1FAA014-AE9D-1039-ECE6-C98055ED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5395" y="1904477"/>
            <a:ext cx="1062538" cy="1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!!Retângulo: Cantos Arredondados 18">
            <a:extLst>
              <a:ext uri="{FF2B5EF4-FFF2-40B4-BE49-F238E27FC236}">
                <a16:creationId xmlns:a16="http://schemas.microsoft.com/office/drawing/2014/main" id="{999A8619-4AF2-87DA-0858-25AFC8C65158}"/>
              </a:ext>
            </a:extLst>
          </p:cNvPr>
          <p:cNvSpPr/>
          <p:nvPr/>
        </p:nvSpPr>
        <p:spPr>
          <a:xfrm>
            <a:off x="4621878" y="174212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!!Picture 8">
            <a:extLst>
              <a:ext uri="{FF2B5EF4-FFF2-40B4-BE49-F238E27FC236}">
                <a16:creationId xmlns:a16="http://schemas.microsoft.com/office/drawing/2014/main" id="{18EC2EEC-6608-2559-F579-B4FC295C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25" y="2312251"/>
            <a:ext cx="1241543" cy="3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Retângulo: Cantos Arredondados 6">
            <a:extLst>
              <a:ext uri="{FF2B5EF4-FFF2-40B4-BE49-F238E27FC236}">
                <a16:creationId xmlns:a16="http://schemas.microsoft.com/office/drawing/2014/main" id="{1317FDA5-F24A-61A7-3EA1-8E636C9AF6EA}"/>
              </a:ext>
            </a:extLst>
          </p:cNvPr>
          <p:cNvSpPr/>
          <p:nvPr/>
        </p:nvSpPr>
        <p:spPr>
          <a:xfrm>
            <a:off x="3066944" y="171134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!!Picture 2" descr="Microsoft - ícones de logotipo grátis">
            <a:extLst>
              <a:ext uri="{FF2B5EF4-FFF2-40B4-BE49-F238E27FC236}">
                <a16:creationId xmlns:a16="http://schemas.microsoft.com/office/drawing/2014/main" id="{626FC027-8B9D-17B3-8B06-CFF6C99F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69" y="1856760"/>
            <a:ext cx="1063412" cy="10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Objt">
            <a:extLst>
              <a:ext uri="{FF2B5EF4-FFF2-40B4-BE49-F238E27FC236}">
                <a16:creationId xmlns:a16="http://schemas.microsoft.com/office/drawing/2014/main" id="{9EEC2101-A3FE-8368-D747-5E439F911F91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32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cortina, luz&#10;&#10;Descrição gerada automaticamente">
            <a:extLst>
              <a:ext uri="{FF2B5EF4-FFF2-40B4-BE49-F238E27FC236}">
                <a16:creationId xmlns:a16="http://schemas.microsoft.com/office/drawing/2014/main" id="{86F2FCAF-B6CF-7BE2-5A63-484E97EE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!!ST">
            <a:extLst>
              <a:ext uri="{FF2B5EF4-FFF2-40B4-BE49-F238E27FC236}">
                <a16:creationId xmlns:a16="http://schemas.microsoft.com/office/drawing/2014/main" id="{F76F33C5-3A9E-A221-6E44-C4AACAD766A4}"/>
              </a:ext>
            </a:extLst>
          </p:cNvPr>
          <p:cNvSpPr/>
          <p:nvPr/>
        </p:nvSpPr>
        <p:spPr>
          <a:xfrm>
            <a:off x="-64922400" y="-58211384"/>
            <a:ext cx="156667200" cy="10301698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303691" y="1878838"/>
                </a:moveTo>
                <a:lnTo>
                  <a:pt x="6303691" y="3015005"/>
                </a:lnTo>
                <a:lnTo>
                  <a:pt x="6945825" y="3015005"/>
                </a:lnTo>
                <a:lnTo>
                  <a:pt x="6945825" y="2455392"/>
                </a:lnTo>
                <a:lnTo>
                  <a:pt x="7322361" y="2455392"/>
                </a:lnTo>
                <a:lnTo>
                  <a:pt x="7322361" y="4353376"/>
                </a:lnTo>
                <a:lnTo>
                  <a:pt x="6963338" y="4353376"/>
                </a:lnTo>
                <a:lnTo>
                  <a:pt x="6963338" y="4934302"/>
                </a:lnTo>
                <a:lnTo>
                  <a:pt x="8590230" y="4934302"/>
                </a:lnTo>
                <a:lnTo>
                  <a:pt x="8590230" y="4353376"/>
                </a:lnTo>
                <a:lnTo>
                  <a:pt x="8226813" y="4353376"/>
                </a:lnTo>
                <a:lnTo>
                  <a:pt x="8226813" y="2455392"/>
                </a:lnTo>
                <a:lnTo>
                  <a:pt x="8594606" y="2455392"/>
                </a:lnTo>
                <a:lnTo>
                  <a:pt x="8594606" y="3015005"/>
                </a:lnTo>
                <a:lnTo>
                  <a:pt x="9236739" y="3015005"/>
                </a:lnTo>
                <a:lnTo>
                  <a:pt x="9236739" y="1878838"/>
                </a:lnTo>
                <a:close/>
                <a:moveTo>
                  <a:pt x="4339103" y="1800142"/>
                </a:moveTo>
                <a:cubicBezTo>
                  <a:pt x="4191448" y="1799763"/>
                  <a:pt x="4038128" y="1833042"/>
                  <a:pt x="3879144" y="1899980"/>
                </a:cubicBezTo>
                <a:cubicBezTo>
                  <a:pt x="3720159" y="1966918"/>
                  <a:pt x="3584966" y="2069790"/>
                  <a:pt x="3473564" y="2208598"/>
                </a:cubicBezTo>
                <a:cubicBezTo>
                  <a:pt x="3362162" y="2347405"/>
                  <a:pt x="3304006" y="2524422"/>
                  <a:pt x="3299097" y="2739650"/>
                </a:cubicBezTo>
                <a:cubicBezTo>
                  <a:pt x="3303574" y="2960362"/>
                  <a:pt x="3361773" y="3137673"/>
                  <a:pt x="3473696" y="3271584"/>
                </a:cubicBezTo>
                <a:cubicBezTo>
                  <a:pt x="3585618" y="3405495"/>
                  <a:pt x="3724402" y="3509965"/>
                  <a:pt x="3890048" y="3584993"/>
                </a:cubicBezTo>
                <a:cubicBezTo>
                  <a:pt x="4055693" y="3660022"/>
                  <a:pt x="4221339" y="3719569"/>
                  <a:pt x="4386984" y="3763634"/>
                </a:cubicBezTo>
                <a:cubicBezTo>
                  <a:pt x="4552630" y="3807700"/>
                  <a:pt x="4691413" y="3850243"/>
                  <a:pt x="4803336" y="3891265"/>
                </a:cubicBezTo>
                <a:cubicBezTo>
                  <a:pt x="4915258" y="3932286"/>
                  <a:pt x="4973458" y="3985746"/>
                  <a:pt x="4977936" y="4051643"/>
                </a:cubicBezTo>
                <a:cubicBezTo>
                  <a:pt x="4972009" y="4141113"/>
                  <a:pt x="4929160" y="4200517"/>
                  <a:pt x="4849389" y="4229855"/>
                </a:cubicBezTo>
                <a:cubicBezTo>
                  <a:pt x="4769617" y="4259193"/>
                  <a:pt x="4688478" y="4272677"/>
                  <a:pt x="4605969" y="4270308"/>
                </a:cubicBezTo>
                <a:cubicBezTo>
                  <a:pt x="4541350" y="4268890"/>
                  <a:pt x="4466518" y="4256972"/>
                  <a:pt x="4381476" y="4234553"/>
                </a:cubicBezTo>
                <a:cubicBezTo>
                  <a:pt x="4296434" y="4212135"/>
                  <a:pt x="4221595" y="4169820"/>
                  <a:pt x="4156959" y="4107611"/>
                </a:cubicBezTo>
                <a:cubicBezTo>
                  <a:pt x="4092323" y="4045401"/>
                  <a:pt x="4058304" y="3953901"/>
                  <a:pt x="4054902" y="3833111"/>
                </a:cubicBezTo>
                <a:lnTo>
                  <a:pt x="3242261" y="3833111"/>
                </a:lnTo>
                <a:lnTo>
                  <a:pt x="3242261" y="4934302"/>
                </a:lnTo>
                <a:lnTo>
                  <a:pt x="4006843" y="4934302"/>
                </a:lnTo>
                <a:lnTo>
                  <a:pt x="4054902" y="4597660"/>
                </a:lnTo>
                <a:cubicBezTo>
                  <a:pt x="4138110" y="4700492"/>
                  <a:pt x="4256042" y="4792121"/>
                  <a:pt x="4408696" y="4872548"/>
                </a:cubicBezTo>
                <a:cubicBezTo>
                  <a:pt x="4561350" y="4952974"/>
                  <a:pt x="4748181" y="4995419"/>
                  <a:pt x="4969189" y="4999882"/>
                </a:cubicBezTo>
                <a:cubicBezTo>
                  <a:pt x="5147198" y="5001069"/>
                  <a:pt x="5324314" y="4971491"/>
                  <a:pt x="5500541" y="4911146"/>
                </a:cubicBezTo>
                <a:cubicBezTo>
                  <a:pt x="5676767" y="4850803"/>
                  <a:pt x="5824104" y="4752568"/>
                  <a:pt x="5942549" y="4616443"/>
                </a:cubicBezTo>
                <a:cubicBezTo>
                  <a:pt x="6060995" y="4480318"/>
                  <a:pt x="6122551" y="4299178"/>
                  <a:pt x="6127218" y="4073023"/>
                </a:cubicBezTo>
                <a:cubicBezTo>
                  <a:pt x="6122601" y="3869790"/>
                  <a:pt x="6062583" y="3705101"/>
                  <a:pt x="5947162" y="3578955"/>
                </a:cubicBezTo>
                <a:cubicBezTo>
                  <a:pt x="5831742" y="3452808"/>
                  <a:pt x="5688621" y="3351705"/>
                  <a:pt x="5517799" y="3275645"/>
                </a:cubicBezTo>
                <a:cubicBezTo>
                  <a:pt x="5346978" y="3199584"/>
                  <a:pt x="5176157" y="3135065"/>
                  <a:pt x="5005334" y="3082088"/>
                </a:cubicBezTo>
                <a:cubicBezTo>
                  <a:pt x="4834512" y="3029112"/>
                  <a:pt x="4691391" y="2974177"/>
                  <a:pt x="4575971" y="2917283"/>
                </a:cubicBezTo>
                <a:cubicBezTo>
                  <a:pt x="4460551" y="2860389"/>
                  <a:pt x="4400533" y="2788035"/>
                  <a:pt x="4395917" y="2700223"/>
                </a:cubicBezTo>
                <a:cubicBezTo>
                  <a:pt x="4400565" y="2623622"/>
                  <a:pt x="4435028" y="2565876"/>
                  <a:pt x="4499301" y="2526983"/>
                </a:cubicBezTo>
                <a:cubicBezTo>
                  <a:pt x="4563576" y="2488091"/>
                  <a:pt x="4629764" y="2468599"/>
                  <a:pt x="4697867" y="2468508"/>
                </a:cubicBezTo>
                <a:cubicBezTo>
                  <a:pt x="4855153" y="2469541"/>
                  <a:pt x="4986738" y="2513677"/>
                  <a:pt x="5092625" y="2600917"/>
                </a:cubicBezTo>
                <a:cubicBezTo>
                  <a:pt x="5198511" y="2688157"/>
                  <a:pt x="5253550" y="2813070"/>
                  <a:pt x="5257741" y="2975657"/>
                </a:cubicBezTo>
                <a:lnTo>
                  <a:pt x="6048522" y="2975657"/>
                </a:lnTo>
                <a:lnTo>
                  <a:pt x="6048522" y="1878838"/>
                </a:lnTo>
                <a:lnTo>
                  <a:pt x="5297062" y="1878838"/>
                </a:lnTo>
                <a:lnTo>
                  <a:pt x="5253371" y="2245905"/>
                </a:lnTo>
                <a:cubicBezTo>
                  <a:pt x="5161715" y="2083914"/>
                  <a:pt x="5033411" y="1968643"/>
                  <a:pt x="4868458" y="1900094"/>
                </a:cubicBezTo>
                <a:cubicBezTo>
                  <a:pt x="4703504" y="1831545"/>
                  <a:pt x="4527053" y="1798227"/>
                  <a:pt x="4339103" y="180014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pt-BR" dirty="0">
                <a:latin typeface="ChunkFive" panose="00000500000000000000" pitchFamily="50" charset="0"/>
              </a:rPr>
              <a:t>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27D5A7F-EE3C-1D6B-A70B-85AA18F14940}"/>
              </a:ext>
            </a:extLst>
          </p:cNvPr>
          <p:cNvSpPr/>
          <p:nvPr/>
        </p:nvSpPr>
        <p:spPr>
          <a:xfrm>
            <a:off x="12192000" y="6858000"/>
            <a:ext cx="3445254" cy="2404447"/>
          </a:xfrm>
          <a:prstGeom prst="roundRect">
            <a:avLst/>
          </a:prstGeom>
          <a:solidFill>
            <a:schemeClr val="tx1">
              <a:alpha val="4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524D2A-8CD7-24A6-8EE6-8DCE2EF4E3FF}"/>
              </a:ext>
            </a:extLst>
          </p:cNvPr>
          <p:cNvSpPr txBox="1"/>
          <p:nvPr/>
        </p:nvSpPr>
        <p:spPr>
          <a:xfrm>
            <a:off x="12623435" y="7005614"/>
            <a:ext cx="344525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D5D5D5"/>
                </a:solidFill>
                <a:effectLst/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Integrantes:</a:t>
            </a:r>
          </a:p>
          <a:p>
            <a:pPr algn="just"/>
            <a:r>
              <a:rPr lang="pt-BR" sz="2000" b="0" i="0" dirty="0">
                <a:solidFill>
                  <a:srgbClr val="D5D5D5"/>
                </a:solidFill>
                <a:effectLst/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Daniel Watanabe</a:t>
            </a:r>
          </a:p>
          <a:p>
            <a:pPr algn="just"/>
            <a:r>
              <a:rPr lang="pt-BR" sz="2000" b="0" i="0" dirty="0">
                <a:solidFill>
                  <a:srgbClr val="D5D5D5"/>
                </a:solidFill>
                <a:effectLst/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Júlia Sousa</a:t>
            </a:r>
          </a:p>
          <a:p>
            <a:pPr algn="just"/>
            <a:r>
              <a:rPr lang="pt-BR" sz="2000" dirty="0">
                <a:solidFill>
                  <a:srgbClr val="D5D5D5"/>
                </a:solidFill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Pedro </a:t>
            </a:r>
            <a:r>
              <a:rPr lang="pt-BR" sz="2000" dirty="0" err="1">
                <a:solidFill>
                  <a:srgbClr val="D5D5D5"/>
                </a:solidFill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Klesse</a:t>
            </a:r>
            <a:endParaRPr lang="pt-BR" sz="2000" b="0" i="0" dirty="0">
              <a:solidFill>
                <a:srgbClr val="D5D5D5"/>
              </a:solidFill>
              <a:effectLst/>
              <a:latin typeface="Montserrat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2000" dirty="0">
                <a:solidFill>
                  <a:srgbClr val="D5D5D5"/>
                </a:solidFill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Victor </a:t>
            </a:r>
            <a:r>
              <a:rPr lang="pt-BR" sz="2000" dirty="0" err="1">
                <a:solidFill>
                  <a:srgbClr val="D5D5D5"/>
                </a:solidFill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Bonometo</a:t>
            </a:r>
            <a:endParaRPr lang="pt-BR" sz="2000" b="0" i="0" dirty="0">
              <a:solidFill>
                <a:srgbClr val="D5D5D5"/>
              </a:solidFill>
              <a:effectLst/>
              <a:latin typeface="Montserrat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2000" b="0" i="0" dirty="0">
                <a:solidFill>
                  <a:srgbClr val="D5D5D5"/>
                </a:solidFill>
                <a:effectLst/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Yago Pimenta</a:t>
            </a:r>
          </a:p>
          <a:p>
            <a:pPr algn="just"/>
            <a:endParaRPr lang="pt-BR" sz="2000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62F2036-4854-103F-3A42-D5A692AEC2A9}"/>
              </a:ext>
            </a:extLst>
          </p:cNvPr>
          <p:cNvSpPr/>
          <p:nvPr/>
        </p:nvSpPr>
        <p:spPr>
          <a:xfrm>
            <a:off x="-3692323" y="-1147244"/>
            <a:ext cx="3692323" cy="747332"/>
          </a:xfrm>
          <a:prstGeom prst="roundRect">
            <a:avLst/>
          </a:prstGeom>
          <a:solidFill>
            <a:schemeClr val="tx1">
              <a:alpha val="4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C53FC1C-4152-26E4-0E1A-F27EBBDFD1BD}"/>
              </a:ext>
            </a:extLst>
          </p:cNvPr>
          <p:cNvSpPr/>
          <p:nvPr/>
        </p:nvSpPr>
        <p:spPr>
          <a:xfrm>
            <a:off x="-2517053" y="-1035886"/>
            <a:ext cx="23869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tabLst>
                <a:tab pos="4838700" algn="l"/>
              </a:tabLst>
            </a:pPr>
            <a:r>
              <a:rPr lang="pt-BR" sz="2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Séries Temporais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2C8D590-9954-AA67-4D57-F3A12755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6162" y="7005614"/>
            <a:ext cx="1523933" cy="1111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7" name="!!Cima">
            <a:extLst>
              <a:ext uri="{FF2B5EF4-FFF2-40B4-BE49-F238E27FC236}">
                <a16:creationId xmlns:a16="http://schemas.microsoft.com/office/drawing/2014/main" id="{1B680869-088B-086C-079E-CFB31D493AF6}"/>
              </a:ext>
            </a:extLst>
          </p:cNvPr>
          <p:cNvCxnSpPr>
            <a:cxnSpLocks/>
          </p:cNvCxnSpPr>
          <p:nvPr/>
        </p:nvCxnSpPr>
        <p:spPr>
          <a:xfrm>
            <a:off x="468766" y="-2158999"/>
            <a:ext cx="0" cy="15847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!!Dir">
            <a:extLst>
              <a:ext uri="{FF2B5EF4-FFF2-40B4-BE49-F238E27FC236}">
                <a16:creationId xmlns:a16="http://schemas.microsoft.com/office/drawing/2014/main" id="{4480E609-6498-5878-EF01-0F90EC987148}"/>
              </a:ext>
            </a:extLst>
          </p:cNvPr>
          <p:cNvCxnSpPr>
            <a:cxnSpLocks/>
          </p:cNvCxnSpPr>
          <p:nvPr/>
        </p:nvCxnSpPr>
        <p:spPr>
          <a:xfrm>
            <a:off x="12990986" y="6379376"/>
            <a:ext cx="201420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E70A04A6-2A4B-D828-271D-71643121828C}"/>
              </a:ext>
            </a:extLst>
          </p:cNvPr>
          <p:cNvSpPr/>
          <p:nvPr/>
        </p:nvSpPr>
        <p:spPr>
          <a:xfrm>
            <a:off x="0" y="-6971047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15979" y="1844212"/>
                </a:moveTo>
                <a:lnTo>
                  <a:pt x="615979" y="2302692"/>
                </a:lnTo>
                <a:lnTo>
                  <a:pt x="831530" y="2302692"/>
                </a:lnTo>
                <a:lnTo>
                  <a:pt x="831530" y="3811981"/>
                </a:lnTo>
                <a:lnTo>
                  <a:pt x="615979" y="3811981"/>
                </a:lnTo>
                <a:lnTo>
                  <a:pt x="615979" y="4273938"/>
                </a:lnTo>
                <a:lnTo>
                  <a:pt x="1909141" y="4273938"/>
                </a:lnTo>
                <a:lnTo>
                  <a:pt x="1909141" y="3811981"/>
                </a:lnTo>
                <a:lnTo>
                  <a:pt x="1554233" y="3811981"/>
                </a:lnTo>
                <a:lnTo>
                  <a:pt x="1554233" y="3370016"/>
                </a:lnTo>
                <a:lnTo>
                  <a:pt x="2215132" y="3370016"/>
                </a:lnTo>
                <a:lnTo>
                  <a:pt x="2215132" y="2908059"/>
                </a:lnTo>
                <a:lnTo>
                  <a:pt x="1554233" y="2908059"/>
                </a:lnTo>
                <a:lnTo>
                  <a:pt x="1554233" y="2302692"/>
                </a:lnTo>
                <a:lnTo>
                  <a:pt x="2079638" y="2302692"/>
                </a:lnTo>
                <a:lnTo>
                  <a:pt x="2079638" y="2612334"/>
                </a:lnTo>
                <a:lnTo>
                  <a:pt x="2694567" y="2612334"/>
                </a:lnTo>
                <a:lnTo>
                  <a:pt x="2694567" y="18442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E82D31C-1E2B-2B69-BDCD-97CDD20752C2}"/>
              </a:ext>
            </a:extLst>
          </p:cNvPr>
          <p:cNvSpPr txBox="1"/>
          <p:nvPr/>
        </p:nvSpPr>
        <p:spPr>
          <a:xfrm>
            <a:off x="2148495" y="-3679207"/>
            <a:ext cx="10842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err="1">
                <a:solidFill>
                  <a:schemeClr val="bg1"/>
                </a:solidFill>
                <a:latin typeface="ChunkFive" panose="00000500000000000000" pitchFamily="50" charset="0"/>
              </a:rPr>
              <a:t>inanças</a:t>
            </a:r>
            <a:r>
              <a:rPr lang="pt-BR" sz="4800" dirty="0">
                <a:solidFill>
                  <a:schemeClr val="bg1"/>
                </a:solidFill>
                <a:latin typeface="ChunkFive" panose="00000500000000000000" pitchFamily="50" charset="0"/>
              </a:rPr>
              <a:t> em BIG COMPANIES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0F63CE-087F-7130-AAB0-902881F12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233" y="307466"/>
            <a:ext cx="1267393" cy="120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!!Dir">
            <a:extLst>
              <a:ext uri="{FF2B5EF4-FFF2-40B4-BE49-F238E27FC236}">
                <a16:creationId xmlns:a16="http://schemas.microsoft.com/office/drawing/2014/main" id="{3668D140-2E44-B62B-1101-A0C3B59E38A9}"/>
              </a:ext>
            </a:extLst>
          </p:cNvPr>
          <p:cNvCxnSpPr>
            <a:cxnSpLocks/>
          </p:cNvCxnSpPr>
          <p:nvPr/>
        </p:nvCxnSpPr>
        <p:spPr>
          <a:xfrm>
            <a:off x="12647233" y="311740"/>
            <a:ext cx="1447638" cy="0"/>
          </a:xfrm>
          <a:prstGeom prst="line">
            <a:avLst/>
          </a:prstGeom>
          <a:ln w="57150">
            <a:solidFill>
              <a:srgbClr val="53F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!!Cima">
            <a:extLst>
              <a:ext uri="{FF2B5EF4-FFF2-40B4-BE49-F238E27FC236}">
                <a16:creationId xmlns:a16="http://schemas.microsoft.com/office/drawing/2014/main" id="{465835D5-33EC-F6FD-8E2B-9F69CED3DC86}"/>
              </a:ext>
            </a:extLst>
          </p:cNvPr>
          <p:cNvCxnSpPr>
            <a:cxnSpLocks/>
          </p:cNvCxnSpPr>
          <p:nvPr/>
        </p:nvCxnSpPr>
        <p:spPr>
          <a:xfrm>
            <a:off x="13914626" y="76634"/>
            <a:ext cx="0" cy="1437713"/>
          </a:xfrm>
          <a:prstGeom prst="line">
            <a:avLst/>
          </a:prstGeom>
          <a:ln w="57150">
            <a:solidFill>
              <a:srgbClr val="53F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7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Retângulo 2">
            <a:extLst>
              <a:ext uri="{FF2B5EF4-FFF2-40B4-BE49-F238E27FC236}">
                <a16:creationId xmlns:a16="http://schemas.microsoft.com/office/drawing/2014/main" id="{F98FB8D0-A867-70A9-B9ED-E9C4D3B6A0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!!BoxMbjt">
            <a:extLst>
              <a:ext uri="{FF2B5EF4-FFF2-40B4-BE49-F238E27FC236}">
                <a16:creationId xmlns:a16="http://schemas.microsoft.com/office/drawing/2014/main" id="{95ECBE88-370B-2C10-B413-526B40050A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!!note">
                <a:extLst>
                  <a:ext uri="{FF2B5EF4-FFF2-40B4-BE49-F238E27FC236}">
                    <a16:creationId xmlns:a16="http://schemas.microsoft.com/office/drawing/2014/main" id="{C00E9FF3-6413-CF01-03ED-166EA04203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08059"/>
                  </p:ext>
                </p:extLst>
              </p:nvPr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!!note">
                <a:extLst>
                  <a:ext uri="{FF2B5EF4-FFF2-40B4-BE49-F238E27FC236}">
                    <a16:creationId xmlns:a16="http://schemas.microsoft.com/office/drawing/2014/main" id="{C00E9FF3-6413-CF01-03ED-166EA04203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!!lapis">
                <a:extLst>
                  <a:ext uri="{FF2B5EF4-FFF2-40B4-BE49-F238E27FC236}">
                    <a16:creationId xmlns:a16="http://schemas.microsoft.com/office/drawing/2014/main" id="{C39333DF-20EE-B0FC-D4D9-79FB7DAE35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829282"/>
                  </p:ext>
                </p:extLst>
              </p:nvPr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!!lapis">
                <a:extLst>
                  <a:ext uri="{FF2B5EF4-FFF2-40B4-BE49-F238E27FC236}">
                    <a16:creationId xmlns:a16="http://schemas.microsoft.com/office/drawing/2014/main" id="{C39333DF-20EE-B0FC-D4D9-79FB7DAE35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!!Retângulo: Cantos Arredondados 7">
            <a:extLst>
              <a:ext uri="{FF2B5EF4-FFF2-40B4-BE49-F238E27FC236}">
                <a16:creationId xmlns:a16="http://schemas.microsoft.com/office/drawing/2014/main" id="{2CBD46DA-5396-57EC-DC88-6BEA43A914A1}"/>
              </a:ext>
            </a:extLst>
          </p:cNvPr>
          <p:cNvSpPr/>
          <p:nvPr/>
        </p:nvSpPr>
        <p:spPr>
          <a:xfrm>
            <a:off x="-2915978" y="369443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6" name="!!Picture 18" descr="Nvidia - ícones de tecnologia grátis">
            <a:extLst>
              <a:ext uri="{FF2B5EF4-FFF2-40B4-BE49-F238E27FC236}">
                <a16:creationId xmlns:a16="http://schemas.microsoft.com/office/drawing/2014/main" id="{CBF7C121-6F32-2E6F-B124-3C4177EB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6069" y="3831606"/>
            <a:ext cx="1106503" cy="110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Retângulo: Cantos Arredondados 8">
            <a:extLst>
              <a:ext uri="{FF2B5EF4-FFF2-40B4-BE49-F238E27FC236}">
                <a16:creationId xmlns:a16="http://schemas.microsoft.com/office/drawing/2014/main" id="{CF0128D7-5722-02A7-634D-F9AB77799CA5}"/>
              </a:ext>
            </a:extLst>
          </p:cNvPr>
          <p:cNvSpPr/>
          <p:nvPr/>
        </p:nvSpPr>
        <p:spPr>
          <a:xfrm>
            <a:off x="-6142659" y="3712084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0" name="!!Picture 12" descr="Ícone da Apple (símbolo do logotipo) preto">
            <a:extLst>
              <a:ext uri="{FF2B5EF4-FFF2-40B4-BE49-F238E27FC236}">
                <a16:creationId xmlns:a16="http://schemas.microsoft.com/office/drawing/2014/main" id="{95E084E0-AA0A-9D35-67E1-C6658951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3615" y="3745932"/>
            <a:ext cx="1178155" cy="117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!!Retângulo: Cantos Arredondados 9">
            <a:extLst>
              <a:ext uri="{FF2B5EF4-FFF2-40B4-BE49-F238E27FC236}">
                <a16:creationId xmlns:a16="http://schemas.microsoft.com/office/drawing/2014/main" id="{1BF04390-5DDF-DE3B-3BCA-A45AC3706265}"/>
              </a:ext>
            </a:extLst>
          </p:cNvPr>
          <p:cNvSpPr/>
          <p:nvPr/>
        </p:nvSpPr>
        <p:spPr>
          <a:xfrm>
            <a:off x="-4522918" y="367957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2" name="!!Picture 14" descr="Meta - ícones de mídia social grátis">
            <a:extLst>
              <a:ext uri="{FF2B5EF4-FFF2-40B4-BE49-F238E27FC236}">
                <a16:creationId xmlns:a16="http://schemas.microsoft.com/office/drawing/2014/main" id="{D1569933-26AB-2D14-5FE3-88424D93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009" y="3857934"/>
            <a:ext cx="1113349" cy="11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Retângulo: Cantos Arredondados 15">
            <a:extLst>
              <a:ext uri="{FF2B5EF4-FFF2-40B4-BE49-F238E27FC236}">
                <a16:creationId xmlns:a16="http://schemas.microsoft.com/office/drawing/2014/main" id="{0F646637-6FE8-87B1-F67E-F9385AD36709}"/>
              </a:ext>
            </a:extLst>
          </p:cNvPr>
          <p:cNvSpPr/>
          <p:nvPr/>
        </p:nvSpPr>
        <p:spPr>
          <a:xfrm>
            <a:off x="-2141245" y="175862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8" name="!!Picture 10" descr="Amazon - Ícones Social media e Logos">
            <a:extLst>
              <a:ext uri="{FF2B5EF4-FFF2-40B4-BE49-F238E27FC236}">
                <a16:creationId xmlns:a16="http://schemas.microsoft.com/office/drawing/2014/main" id="{A1FAA014-AE9D-1039-ECE6-C98055ED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5395" y="1904477"/>
            <a:ext cx="1062538" cy="1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!!Retângulo: Cantos Arredondados 18">
            <a:extLst>
              <a:ext uri="{FF2B5EF4-FFF2-40B4-BE49-F238E27FC236}">
                <a16:creationId xmlns:a16="http://schemas.microsoft.com/office/drawing/2014/main" id="{999A8619-4AF2-87DA-0858-25AFC8C65158}"/>
              </a:ext>
            </a:extLst>
          </p:cNvPr>
          <p:cNvSpPr/>
          <p:nvPr/>
        </p:nvSpPr>
        <p:spPr>
          <a:xfrm>
            <a:off x="4621878" y="174212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!!Picture 8">
            <a:extLst>
              <a:ext uri="{FF2B5EF4-FFF2-40B4-BE49-F238E27FC236}">
                <a16:creationId xmlns:a16="http://schemas.microsoft.com/office/drawing/2014/main" id="{18EC2EEC-6608-2559-F579-B4FC295C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25" y="2312251"/>
            <a:ext cx="1241543" cy="3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Retângulo: Cantos Arredondados 6">
            <a:extLst>
              <a:ext uri="{FF2B5EF4-FFF2-40B4-BE49-F238E27FC236}">
                <a16:creationId xmlns:a16="http://schemas.microsoft.com/office/drawing/2014/main" id="{1317FDA5-F24A-61A7-3EA1-8E636C9AF6EA}"/>
              </a:ext>
            </a:extLst>
          </p:cNvPr>
          <p:cNvSpPr/>
          <p:nvPr/>
        </p:nvSpPr>
        <p:spPr>
          <a:xfrm>
            <a:off x="3066944" y="171134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!!Picture 2" descr="Microsoft - ícones de logotipo grátis">
            <a:extLst>
              <a:ext uri="{FF2B5EF4-FFF2-40B4-BE49-F238E27FC236}">
                <a16:creationId xmlns:a16="http://schemas.microsoft.com/office/drawing/2014/main" id="{626FC027-8B9D-17B3-8B06-CFF6C99F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69" y="1856760"/>
            <a:ext cx="1063412" cy="10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Retângulo: Cantos Arredondados 14">
            <a:extLst>
              <a:ext uri="{FF2B5EF4-FFF2-40B4-BE49-F238E27FC236}">
                <a16:creationId xmlns:a16="http://schemas.microsoft.com/office/drawing/2014/main" id="{3CDEDD83-FC9E-D639-952A-C3DBB62E60A0}"/>
              </a:ext>
            </a:extLst>
          </p:cNvPr>
          <p:cNvSpPr/>
          <p:nvPr/>
        </p:nvSpPr>
        <p:spPr>
          <a:xfrm>
            <a:off x="6178689" y="1740980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!!Picture 16" descr="Tesla logo - Ícones Social media e Logos">
            <a:extLst>
              <a:ext uri="{FF2B5EF4-FFF2-40B4-BE49-F238E27FC236}">
                <a16:creationId xmlns:a16="http://schemas.microsoft.com/office/drawing/2014/main" id="{BF7B9F8D-D454-8C4D-A83D-50055CC0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95" y="1778385"/>
            <a:ext cx="1279426" cy="12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Objt">
            <a:extLst>
              <a:ext uri="{FF2B5EF4-FFF2-40B4-BE49-F238E27FC236}">
                <a16:creationId xmlns:a16="http://schemas.microsoft.com/office/drawing/2014/main" id="{9EB7D314-EF44-AAA7-F4C9-708572767774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29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tângulo 2">
            <a:extLst>
              <a:ext uri="{FF2B5EF4-FFF2-40B4-BE49-F238E27FC236}">
                <a16:creationId xmlns:a16="http://schemas.microsoft.com/office/drawing/2014/main" id="{9A02846A-8490-16CB-C533-9567B6CCDF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BoxMbjt">
            <a:extLst>
              <a:ext uri="{FF2B5EF4-FFF2-40B4-BE49-F238E27FC236}">
                <a16:creationId xmlns:a16="http://schemas.microsoft.com/office/drawing/2014/main" id="{130E3FD6-9948-F7DD-CC8A-17A214CBCE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!!note">
                <a:extLst>
                  <a:ext uri="{FF2B5EF4-FFF2-40B4-BE49-F238E27FC236}">
                    <a16:creationId xmlns:a16="http://schemas.microsoft.com/office/drawing/2014/main" id="{2A57400D-CAFC-480C-BE03-3FE3F1380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08059"/>
                  </p:ext>
                </p:extLst>
              </p:nvPr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!!note">
                <a:extLst>
                  <a:ext uri="{FF2B5EF4-FFF2-40B4-BE49-F238E27FC236}">
                    <a16:creationId xmlns:a16="http://schemas.microsoft.com/office/drawing/2014/main" id="{2A57400D-CAFC-480C-BE03-3FE3F1380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apis">
                <a:extLst>
                  <a:ext uri="{FF2B5EF4-FFF2-40B4-BE49-F238E27FC236}">
                    <a16:creationId xmlns:a16="http://schemas.microsoft.com/office/drawing/2014/main" id="{CE39790B-1ED2-0FA1-8182-E072F602F5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829282"/>
                  </p:ext>
                </p:extLst>
              </p:nvPr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apis">
                <a:extLst>
                  <a:ext uri="{FF2B5EF4-FFF2-40B4-BE49-F238E27FC236}">
                    <a16:creationId xmlns:a16="http://schemas.microsoft.com/office/drawing/2014/main" id="{CE39790B-1ED2-0FA1-8182-E072F602F5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!!Retângulo: Cantos Arredondados 7">
            <a:extLst>
              <a:ext uri="{FF2B5EF4-FFF2-40B4-BE49-F238E27FC236}">
                <a16:creationId xmlns:a16="http://schemas.microsoft.com/office/drawing/2014/main" id="{2CBD46DA-5396-57EC-DC88-6BEA43A914A1}"/>
              </a:ext>
            </a:extLst>
          </p:cNvPr>
          <p:cNvSpPr/>
          <p:nvPr/>
        </p:nvSpPr>
        <p:spPr>
          <a:xfrm>
            <a:off x="-2915978" y="369443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6" name="!!Picture 18" descr="Nvidia - ícones de tecnologia grátis">
            <a:extLst>
              <a:ext uri="{FF2B5EF4-FFF2-40B4-BE49-F238E27FC236}">
                <a16:creationId xmlns:a16="http://schemas.microsoft.com/office/drawing/2014/main" id="{CBF7C121-6F32-2E6F-B124-3C4177EB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6069" y="3831606"/>
            <a:ext cx="1106503" cy="110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Retângulo: Cantos Arredondados 8">
            <a:extLst>
              <a:ext uri="{FF2B5EF4-FFF2-40B4-BE49-F238E27FC236}">
                <a16:creationId xmlns:a16="http://schemas.microsoft.com/office/drawing/2014/main" id="{CF0128D7-5722-02A7-634D-F9AB77799CA5}"/>
              </a:ext>
            </a:extLst>
          </p:cNvPr>
          <p:cNvSpPr/>
          <p:nvPr/>
        </p:nvSpPr>
        <p:spPr>
          <a:xfrm>
            <a:off x="-6142659" y="3712084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0" name="!!Picture 12" descr="Ícone da Apple (símbolo do logotipo) preto">
            <a:extLst>
              <a:ext uri="{FF2B5EF4-FFF2-40B4-BE49-F238E27FC236}">
                <a16:creationId xmlns:a16="http://schemas.microsoft.com/office/drawing/2014/main" id="{95E084E0-AA0A-9D35-67E1-C6658951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3615" y="3745932"/>
            <a:ext cx="1178155" cy="117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!!Retângulo: Cantos Arredondados 9">
            <a:extLst>
              <a:ext uri="{FF2B5EF4-FFF2-40B4-BE49-F238E27FC236}">
                <a16:creationId xmlns:a16="http://schemas.microsoft.com/office/drawing/2014/main" id="{1BF04390-5DDF-DE3B-3BCA-A45AC3706265}"/>
              </a:ext>
            </a:extLst>
          </p:cNvPr>
          <p:cNvSpPr/>
          <p:nvPr/>
        </p:nvSpPr>
        <p:spPr>
          <a:xfrm>
            <a:off x="-4522918" y="367957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2" name="!!Picture 14" descr="Meta - ícones de mídia social grátis">
            <a:extLst>
              <a:ext uri="{FF2B5EF4-FFF2-40B4-BE49-F238E27FC236}">
                <a16:creationId xmlns:a16="http://schemas.microsoft.com/office/drawing/2014/main" id="{D1569933-26AB-2D14-5FE3-88424D93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009" y="3857934"/>
            <a:ext cx="1113349" cy="11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!!Retângulo: Cantos Arredondados 18">
            <a:extLst>
              <a:ext uri="{FF2B5EF4-FFF2-40B4-BE49-F238E27FC236}">
                <a16:creationId xmlns:a16="http://schemas.microsoft.com/office/drawing/2014/main" id="{999A8619-4AF2-87DA-0858-25AFC8C65158}"/>
              </a:ext>
            </a:extLst>
          </p:cNvPr>
          <p:cNvSpPr/>
          <p:nvPr/>
        </p:nvSpPr>
        <p:spPr>
          <a:xfrm>
            <a:off x="4621878" y="174212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!!Picture 8">
            <a:extLst>
              <a:ext uri="{FF2B5EF4-FFF2-40B4-BE49-F238E27FC236}">
                <a16:creationId xmlns:a16="http://schemas.microsoft.com/office/drawing/2014/main" id="{18EC2EEC-6608-2559-F579-B4FC295C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25" y="2312251"/>
            <a:ext cx="1241543" cy="3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Retângulo: Cantos Arredondados 6">
            <a:extLst>
              <a:ext uri="{FF2B5EF4-FFF2-40B4-BE49-F238E27FC236}">
                <a16:creationId xmlns:a16="http://schemas.microsoft.com/office/drawing/2014/main" id="{1317FDA5-F24A-61A7-3EA1-8E636C9AF6EA}"/>
              </a:ext>
            </a:extLst>
          </p:cNvPr>
          <p:cNvSpPr/>
          <p:nvPr/>
        </p:nvSpPr>
        <p:spPr>
          <a:xfrm>
            <a:off x="3066944" y="171134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!!Picture 2" descr="Microsoft - ícones de logotipo grátis">
            <a:extLst>
              <a:ext uri="{FF2B5EF4-FFF2-40B4-BE49-F238E27FC236}">
                <a16:creationId xmlns:a16="http://schemas.microsoft.com/office/drawing/2014/main" id="{626FC027-8B9D-17B3-8B06-CFF6C99F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69" y="1856760"/>
            <a:ext cx="1063412" cy="10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Retângulo: Cantos Arredondados 14">
            <a:extLst>
              <a:ext uri="{FF2B5EF4-FFF2-40B4-BE49-F238E27FC236}">
                <a16:creationId xmlns:a16="http://schemas.microsoft.com/office/drawing/2014/main" id="{3CDEDD83-FC9E-D639-952A-C3DBB62E60A0}"/>
              </a:ext>
            </a:extLst>
          </p:cNvPr>
          <p:cNvSpPr/>
          <p:nvPr/>
        </p:nvSpPr>
        <p:spPr>
          <a:xfrm>
            <a:off x="6178689" y="1740980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!!Picture 16" descr="Tesla logo - Ícones Social media e Logos">
            <a:extLst>
              <a:ext uri="{FF2B5EF4-FFF2-40B4-BE49-F238E27FC236}">
                <a16:creationId xmlns:a16="http://schemas.microsoft.com/office/drawing/2014/main" id="{BF7B9F8D-D454-8C4D-A83D-50055CC0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95" y="1778385"/>
            <a:ext cx="1279426" cy="12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Retângulo: Cantos Arredondados 15">
            <a:extLst>
              <a:ext uri="{FF2B5EF4-FFF2-40B4-BE49-F238E27FC236}">
                <a16:creationId xmlns:a16="http://schemas.microsoft.com/office/drawing/2014/main" id="{6F820022-EC1E-07FC-AA26-FC9BE1173450}"/>
              </a:ext>
            </a:extLst>
          </p:cNvPr>
          <p:cNvSpPr/>
          <p:nvPr/>
        </p:nvSpPr>
        <p:spPr>
          <a:xfrm>
            <a:off x="7749515" y="175862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!!Picture 10" descr="Amazon - Ícones Social media e Logos">
            <a:extLst>
              <a:ext uri="{FF2B5EF4-FFF2-40B4-BE49-F238E27FC236}">
                <a16:creationId xmlns:a16="http://schemas.microsoft.com/office/drawing/2014/main" id="{75803B8E-4310-E6AD-A97E-4AFD0FE6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365" y="1904477"/>
            <a:ext cx="1062538" cy="1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!!Objt">
            <a:extLst>
              <a:ext uri="{FF2B5EF4-FFF2-40B4-BE49-F238E27FC236}">
                <a16:creationId xmlns:a16="http://schemas.microsoft.com/office/drawing/2014/main" id="{1EA80196-9EF0-82F3-899D-18639A83D62D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51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Retângulo 2">
            <a:extLst>
              <a:ext uri="{FF2B5EF4-FFF2-40B4-BE49-F238E27FC236}">
                <a16:creationId xmlns:a16="http://schemas.microsoft.com/office/drawing/2014/main" id="{030DF8AF-F997-22C7-47E6-7BB9D2D7E1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BoxMbjt">
            <a:extLst>
              <a:ext uri="{FF2B5EF4-FFF2-40B4-BE49-F238E27FC236}">
                <a16:creationId xmlns:a16="http://schemas.microsoft.com/office/drawing/2014/main" id="{E1835FDC-FF00-FE1F-F382-3C062EAD1C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note">
                <a:extLst>
                  <a:ext uri="{FF2B5EF4-FFF2-40B4-BE49-F238E27FC236}">
                    <a16:creationId xmlns:a16="http://schemas.microsoft.com/office/drawing/2014/main" id="{01101FBD-994B-C8E8-3089-F429C18547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08059"/>
                  </p:ext>
                </p:extLst>
              </p:nvPr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note">
                <a:extLst>
                  <a:ext uri="{FF2B5EF4-FFF2-40B4-BE49-F238E27FC236}">
                    <a16:creationId xmlns:a16="http://schemas.microsoft.com/office/drawing/2014/main" id="{01101FBD-994B-C8E8-3089-F429C18547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!!lapis">
                <a:extLst>
                  <a:ext uri="{FF2B5EF4-FFF2-40B4-BE49-F238E27FC236}">
                    <a16:creationId xmlns:a16="http://schemas.microsoft.com/office/drawing/2014/main" id="{6E69A956-E3A3-08A7-FFB6-6A3A7A08F8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829282"/>
                  </p:ext>
                </p:extLst>
              </p:nvPr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!!lapis">
                <a:extLst>
                  <a:ext uri="{FF2B5EF4-FFF2-40B4-BE49-F238E27FC236}">
                    <a16:creationId xmlns:a16="http://schemas.microsoft.com/office/drawing/2014/main" id="{6E69A956-E3A3-08A7-FFB6-6A3A7A08F8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!!Retângulo: Cantos Arredondados 7">
            <a:extLst>
              <a:ext uri="{FF2B5EF4-FFF2-40B4-BE49-F238E27FC236}">
                <a16:creationId xmlns:a16="http://schemas.microsoft.com/office/drawing/2014/main" id="{2CBD46DA-5396-57EC-DC88-6BEA43A914A1}"/>
              </a:ext>
            </a:extLst>
          </p:cNvPr>
          <p:cNvSpPr/>
          <p:nvPr/>
        </p:nvSpPr>
        <p:spPr>
          <a:xfrm>
            <a:off x="-2915978" y="369443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6" name="!!Picture 18" descr="Nvidia - ícones de tecnologia grátis">
            <a:extLst>
              <a:ext uri="{FF2B5EF4-FFF2-40B4-BE49-F238E27FC236}">
                <a16:creationId xmlns:a16="http://schemas.microsoft.com/office/drawing/2014/main" id="{CBF7C121-6F32-2E6F-B124-3C4177EB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6069" y="3831606"/>
            <a:ext cx="1106503" cy="110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!!Retângulo: Cantos Arredondados 9">
            <a:extLst>
              <a:ext uri="{FF2B5EF4-FFF2-40B4-BE49-F238E27FC236}">
                <a16:creationId xmlns:a16="http://schemas.microsoft.com/office/drawing/2014/main" id="{1BF04390-5DDF-DE3B-3BCA-A45AC3706265}"/>
              </a:ext>
            </a:extLst>
          </p:cNvPr>
          <p:cNvSpPr/>
          <p:nvPr/>
        </p:nvSpPr>
        <p:spPr>
          <a:xfrm>
            <a:off x="-4522918" y="367957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2" name="!!Picture 14" descr="Meta - ícones de mídia social grátis">
            <a:extLst>
              <a:ext uri="{FF2B5EF4-FFF2-40B4-BE49-F238E27FC236}">
                <a16:creationId xmlns:a16="http://schemas.microsoft.com/office/drawing/2014/main" id="{D1569933-26AB-2D14-5FE3-88424D93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009" y="3857934"/>
            <a:ext cx="1113349" cy="11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!!Retângulo: Cantos Arredondados 18">
            <a:extLst>
              <a:ext uri="{FF2B5EF4-FFF2-40B4-BE49-F238E27FC236}">
                <a16:creationId xmlns:a16="http://schemas.microsoft.com/office/drawing/2014/main" id="{999A8619-4AF2-87DA-0858-25AFC8C65158}"/>
              </a:ext>
            </a:extLst>
          </p:cNvPr>
          <p:cNvSpPr/>
          <p:nvPr/>
        </p:nvSpPr>
        <p:spPr>
          <a:xfrm>
            <a:off x="4621878" y="174212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!!Picture 8">
            <a:extLst>
              <a:ext uri="{FF2B5EF4-FFF2-40B4-BE49-F238E27FC236}">
                <a16:creationId xmlns:a16="http://schemas.microsoft.com/office/drawing/2014/main" id="{18EC2EEC-6608-2559-F579-B4FC295C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25" y="2312251"/>
            <a:ext cx="1241543" cy="3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Retângulo: Cantos Arredondados 6">
            <a:extLst>
              <a:ext uri="{FF2B5EF4-FFF2-40B4-BE49-F238E27FC236}">
                <a16:creationId xmlns:a16="http://schemas.microsoft.com/office/drawing/2014/main" id="{1317FDA5-F24A-61A7-3EA1-8E636C9AF6EA}"/>
              </a:ext>
            </a:extLst>
          </p:cNvPr>
          <p:cNvSpPr/>
          <p:nvPr/>
        </p:nvSpPr>
        <p:spPr>
          <a:xfrm>
            <a:off x="3066944" y="171134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!!Picture 2" descr="Microsoft - ícones de logotipo grátis">
            <a:extLst>
              <a:ext uri="{FF2B5EF4-FFF2-40B4-BE49-F238E27FC236}">
                <a16:creationId xmlns:a16="http://schemas.microsoft.com/office/drawing/2014/main" id="{626FC027-8B9D-17B3-8B06-CFF6C99F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69" y="1856760"/>
            <a:ext cx="1063412" cy="10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Retângulo: Cantos Arredondados 14">
            <a:extLst>
              <a:ext uri="{FF2B5EF4-FFF2-40B4-BE49-F238E27FC236}">
                <a16:creationId xmlns:a16="http://schemas.microsoft.com/office/drawing/2014/main" id="{3CDEDD83-FC9E-D639-952A-C3DBB62E60A0}"/>
              </a:ext>
            </a:extLst>
          </p:cNvPr>
          <p:cNvSpPr/>
          <p:nvPr/>
        </p:nvSpPr>
        <p:spPr>
          <a:xfrm>
            <a:off x="6178689" y="1740980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!!Picture 16" descr="Tesla logo - Ícones Social media e Logos">
            <a:extLst>
              <a:ext uri="{FF2B5EF4-FFF2-40B4-BE49-F238E27FC236}">
                <a16:creationId xmlns:a16="http://schemas.microsoft.com/office/drawing/2014/main" id="{BF7B9F8D-D454-8C4D-A83D-50055CC0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95" y="1778385"/>
            <a:ext cx="1279426" cy="12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Retângulo: Cantos Arredondados 15">
            <a:extLst>
              <a:ext uri="{FF2B5EF4-FFF2-40B4-BE49-F238E27FC236}">
                <a16:creationId xmlns:a16="http://schemas.microsoft.com/office/drawing/2014/main" id="{6F820022-EC1E-07FC-AA26-FC9BE1173450}"/>
              </a:ext>
            </a:extLst>
          </p:cNvPr>
          <p:cNvSpPr/>
          <p:nvPr/>
        </p:nvSpPr>
        <p:spPr>
          <a:xfrm>
            <a:off x="7749515" y="175862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!!Picture 10" descr="Amazon - Ícones Social media e Logos">
            <a:extLst>
              <a:ext uri="{FF2B5EF4-FFF2-40B4-BE49-F238E27FC236}">
                <a16:creationId xmlns:a16="http://schemas.microsoft.com/office/drawing/2014/main" id="{75803B8E-4310-E6AD-A97E-4AFD0FE6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365" y="1904477"/>
            <a:ext cx="1062538" cy="1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!!Retângulo: Cantos Arredondados 8">
            <a:extLst>
              <a:ext uri="{FF2B5EF4-FFF2-40B4-BE49-F238E27FC236}">
                <a16:creationId xmlns:a16="http://schemas.microsoft.com/office/drawing/2014/main" id="{FE782653-F5C6-8548-D048-A4BD51D0B011}"/>
              </a:ext>
            </a:extLst>
          </p:cNvPr>
          <p:cNvSpPr/>
          <p:nvPr/>
        </p:nvSpPr>
        <p:spPr>
          <a:xfrm>
            <a:off x="3748101" y="3712084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!!Picture 12" descr="Ícone da Apple (símbolo do logotipo) preto">
            <a:extLst>
              <a:ext uri="{FF2B5EF4-FFF2-40B4-BE49-F238E27FC236}">
                <a16:creationId xmlns:a16="http://schemas.microsoft.com/office/drawing/2014/main" id="{27834B6F-C2DA-FBC9-25A2-BA422FD8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145" y="3745932"/>
            <a:ext cx="1178155" cy="117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!!Objt">
            <a:extLst>
              <a:ext uri="{FF2B5EF4-FFF2-40B4-BE49-F238E27FC236}">
                <a16:creationId xmlns:a16="http://schemas.microsoft.com/office/drawing/2014/main" id="{BF43A8DB-2F70-5C15-2B1D-C94C755A62BB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2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Retângulo 2">
            <a:extLst>
              <a:ext uri="{FF2B5EF4-FFF2-40B4-BE49-F238E27FC236}">
                <a16:creationId xmlns:a16="http://schemas.microsoft.com/office/drawing/2014/main" id="{39A74A0C-D510-8B98-71A2-45D7EBF42B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!!BoxMbjt">
            <a:extLst>
              <a:ext uri="{FF2B5EF4-FFF2-40B4-BE49-F238E27FC236}">
                <a16:creationId xmlns:a16="http://schemas.microsoft.com/office/drawing/2014/main" id="{7C0200FC-AD3B-C786-FA1D-FBD349C13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!!note">
                <a:extLst>
                  <a:ext uri="{FF2B5EF4-FFF2-40B4-BE49-F238E27FC236}">
                    <a16:creationId xmlns:a16="http://schemas.microsoft.com/office/drawing/2014/main" id="{AA52D5A2-F3D1-0971-5673-3057C90707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08059"/>
                  </p:ext>
                </p:extLst>
              </p:nvPr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!!note">
                <a:extLst>
                  <a:ext uri="{FF2B5EF4-FFF2-40B4-BE49-F238E27FC236}">
                    <a16:creationId xmlns:a16="http://schemas.microsoft.com/office/drawing/2014/main" id="{AA52D5A2-F3D1-0971-5673-3057C90707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lapis">
                <a:extLst>
                  <a:ext uri="{FF2B5EF4-FFF2-40B4-BE49-F238E27FC236}">
                    <a16:creationId xmlns:a16="http://schemas.microsoft.com/office/drawing/2014/main" id="{61F091D9-6062-281F-B21B-F0790ED408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829282"/>
                  </p:ext>
                </p:extLst>
              </p:nvPr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lapis">
                <a:extLst>
                  <a:ext uri="{FF2B5EF4-FFF2-40B4-BE49-F238E27FC236}">
                    <a16:creationId xmlns:a16="http://schemas.microsoft.com/office/drawing/2014/main" id="{61F091D9-6062-281F-B21B-F0790ED408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!!Retângulo: Cantos Arredondados 7">
            <a:extLst>
              <a:ext uri="{FF2B5EF4-FFF2-40B4-BE49-F238E27FC236}">
                <a16:creationId xmlns:a16="http://schemas.microsoft.com/office/drawing/2014/main" id="{2CBD46DA-5396-57EC-DC88-6BEA43A914A1}"/>
              </a:ext>
            </a:extLst>
          </p:cNvPr>
          <p:cNvSpPr/>
          <p:nvPr/>
        </p:nvSpPr>
        <p:spPr>
          <a:xfrm>
            <a:off x="-2915978" y="369443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6" name="!!Picture 18" descr="Nvidia - ícones de tecnologia grátis">
            <a:extLst>
              <a:ext uri="{FF2B5EF4-FFF2-40B4-BE49-F238E27FC236}">
                <a16:creationId xmlns:a16="http://schemas.microsoft.com/office/drawing/2014/main" id="{CBF7C121-6F32-2E6F-B124-3C4177EB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6069" y="3831606"/>
            <a:ext cx="1106503" cy="110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!!Retângulo: Cantos Arredondados 18">
            <a:extLst>
              <a:ext uri="{FF2B5EF4-FFF2-40B4-BE49-F238E27FC236}">
                <a16:creationId xmlns:a16="http://schemas.microsoft.com/office/drawing/2014/main" id="{999A8619-4AF2-87DA-0858-25AFC8C65158}"/>
              </a:ext>
            </a:extLst>
          </p:cNvPr>
          <p:cNvSpPr/>
          <p:nvPr/>
        </p:nvSpPr>
        <p:spPr>
          <a:xfrm>
            <a:off x="4621878" y="174212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!!Picture 8">
            <a:extLst>
              <a:ext uri="{FF2B5EF4-FFF2-40B4-BE49-F238E27FC236}">
                <a16:creationId xmlns:a16="http://schemas.microsoft.com/office/drawing/2014/main" id="{18EC2EEC-6608-2559-F579-B4FC295C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25" y="2312251"/>
            <a:ext cx="1241543" cy="3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Retângulo: Cantos Arredondados 6">
            <a:extLst>
              <a:ext uri="{FF2B5EF4-FFF2-40B4-BE49-F238E27FC236}">
                <a16:creationId xmlns:a16="http://schemas.microsoft.com/office/drawing/2014/main" id="{1317FDA5-F24A-61A7-3EA1-8E636C9AF6EA}"/>
              </a:ext>
            </a:extLst>
          </p:cNvPr>
          <p:cNvSpPr/>
          <p:nvPr/>
        </p:nvSpPr>
        <p:spPr>
          <a:xfrm>
            <a:off x="3066944" y="171134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!!Picture 2" descr="Microsoft - ícones de logotipo grátis">
            <a:extLst>
              <a:ext uri="{FF2B5EF4-FFF2-40B4-BE49-F238E27FC236}">
                <a16:creationId xmlns:a16="http://schemas.microsoft.com/office/drawing/2014/main" id="{626FC027-8B9D-17B3-8B06-CFF6C99F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69" y="1856760"/>
            <a:ext cx="1063412" cy="10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Retângulo: Cantos Arredondados 14">
            <a:extLst>
              <a:ext uri="{FF2B5EF4-FFF2-40B4-BE49-F238E27FC236}">
                <a16:creationId xmlns:a16="http://schemas.microsoft.com/office/drawing/2014/main" id="{3CDEDD83-FC9E-D639-952A-C3DBB62E60A0}"/>
              </a:ext>
            </a:extLst>
          </p:cNvPr>
          <p:cNvSpPr/>
          <p:nvPr/>
        </p:nvSpPr>
        <p:spPr>
          <a:xfrm>
            <a:off x="6178689" y="1740980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!!Picture 16" descr="Tesla logo - Ícones Social media e Logos">
            <a:extLst>
              <a:ext uri="{FF2B5EF4-FFF2-40B4-BE49-F238E27FC236}">
                <a16:creationId xmlns:a16="http://schemas.microsoft.com/office/drawing/2014/main" id="{BF7B9F8D-D454-8C4D-A83D-50055CC0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95" y="1778385"/>
            <a:ext cx="1279426" cy="12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Retângulo: Cantos Arredondados 15">
            <a:extLst>
              <a:ext uri="{FF2B5EF4-FFF2-40B4-BE49-F238E27FC236}">
                <a16:creationId xmlns:a16="http://schemas.microsoft.com/office/drawing/2014/main" id="{6F820022-EC1E-07FC-AA26-FC9BE1173450}"/>
              </a:ext>
            </a:extLst>
          </p:cNvPr>
          <p:cNvSpPr/>
          <p:nvPr/>
        </p:nvSpPr>
        <p:spPr>
          <a:xfrm>
            <a:off x="7749515" y="175862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!!Picture 10" descr="Amazon - Ícones Social media e Logos">
            <a:extLst>
              <a:ext uri="{FF2B5EF4-FFF2-40B4-BE49-F238E27FC236}">
                <a16:creationId xmlns:a16="http://schemas.microsoft.com/office/drawing/2014/main" id="{75803B8E-4310-E6AD-A97E-4AFD0FE6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365" y="1904477"/>
            <a:ext cx="1062538" cy="1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!!Retângulo: Cantos Arredondados 8">
            <a:extLst>
              <a:ext uri="{FF2B5EF4-FFF2-40B4-BE49-F238E27FC236}">
                <a16:creationId xmlns:a16="http://schemas.microsoft.com/office/drawing/2014/main" id="{FE782653-F5C6-8548-D048-A4BD51D0B011}"/>
              </a:ext>
            </a:extLst>
          </p:cNvPr>
          <p:cNvSpPr/>
          <p:nvPr/>
        </p:nvSpPr>
        <p:spPr>
          <a:xfrm>
            <a:off x="3748101" y="3712084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!!Picture 12" descr="Ícone da Apple (símbolo do logotipo) preto">
            <a:extLst>
              <a:ext uri="{FF2B5EF4-FFF2-40B4-BE49-F238E27FC236}">
                <a16:creationId xmlns:a16="http://schemas.microsoft.com/office/drawing/2014/main" id="{27834B6F-C2DA-FBC9-25A2-BA422FD8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145" y="3745932"/>
            <a:ext cx="1178155" cy="117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Retângulo: Cantos Arredondados 9">
            <a:extLst>
              <a:ext uri="{FF2B5EF4-FFF2-40B4-BE49-F238E27FC236}">
                <a16:creationId xmlns:a16="http://schemas.microsoft.com/office/drawing/2014/main" id="{06BD9896-6159-F04F-4DAB-C61D08208694}"/>
              </a:ext>
            </a:extLst>
          </p:cNvPr>
          <p:cNvSpPr/>
          <p:nvPr/>
        </p:nvSpPr>
        <p:spPr>
          <a:xfrm>
            <a:off x="5367842" y="367957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!!Picture 14" descr="Meta - ícones de mídia social grátis">
            <a:extLst>
              <a:ext uri="{FF2B5EF4-FFF2-40B4-BE49-F238E27FC236}">
                <a16:creationId xmlns:a16="http://schemas.microsoft.com/office/drawing/2014/main" id="{1E80D917-21C6-AB0A-54EB-5FA6E723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51" y="3857934"/>
            <a:ext cx="1113349" cy="11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!!Objt">
            <a:extLst>
              <a:ext uri="{FF2B5EF4-FFF2-40B4-BE49-F238E27FC236}">
                <a16:creationId xmlns:a16="http://schemas.microsoft.com/office/drawing/2014/main" id="{239D367C-C881-8DF2-9EC2-6759ED7DDB94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0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08059"/>
                  </p:ext>
                </p:extLst>
              </p:nvPr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829282"/>
                  </p:ext>
                </p:extLst>
              </p:nvPr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!!Retângulo: Cantos Arredondados 18">
            <a:extLst>
              <a:ext uri="{FF2B5EF4-FFF2-40B4-BE49-F238E27FC236}">
                <a16:creationId xmlns:a16="http://schemas.microsoft.com/office/drawing/2014/main" id="{999A8619-4AF2-87DA-0858-25AFC8C65158}"/>
              </a:ext>
            </a:extLst>
          </p:cNvPr>
          <p:cNvSpPr/>
          <p:nvPr/>
        </p:nvSpPr>
        <p:spPr>
          <a:xfrm>
            <a:off x="4621878" y="174212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!!Picture 8">
            <a:extLst>
              <a:ext uri="{FF2B5EF4-FFF2-40B4-BE49-F238E27FC236}">
                <a16:creationId xmlns:a16="http://schemas.microsoft.com/office/drawing/2014/main" id="{18EC2EEC-6608-2559-F579-B4FC295C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25" y="2312251"/>
            <a:ext cx="1241543" cy="3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Retângulo: Cantos Arredondados 6">
            <a:extLst>
              <a:ext uri="{FF2B5EF4-FFF2-40B4-BE49-F238E27FC236}">
                <a16:creationId xmlns:a16="http://schemas.microsoft.com/office/drawing/2014/main" id="{1317FDA5-F24A-61A7-3EA1-8E636C9AF6EA}"/>
              </a:ext>
            </a:extLst>
          </p:cNvPr>
          <p:cNvSpPr/>
          <p:nvPr/>
        </p:nvSpPr>
        <p:spPr>
          <a:xfrm>
            <a:off x="3066944" y="171134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!!Picture 2" descr="Microsoft - ícones de logotipo grátis">
            <a:extLst>
              <a:ext uri="{FF2B5EF4-FFF2-40B4-BE49-F238E27FC236}">
                <a16:creationId xmlns:a16="http://schemas.microsoft.com/office/drawing/2014/main" id="{626FC027-8B9D-17B3-8B06-CFF6C99F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69" y="1856760"/>
            <a:ext cx="1063412" cy="10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Retângulo: Cantos Arredondados 14">
            <a:extLst>
              <a:ext uri="{FF2B5EF4-FFF2-40B4-BE49-F238E27FC236}">
                <a16:creationId xmlns:a16="http://schemas.microsoft.com/office/drawing/2014/main" id="{3CDEDD83-FC9E-D639-952A-C3DBB62E60A0}"/>
              </a:ext>
            </a:extLst>
          </p:cNvPr>
          <p:cNvSpPr/>
          <p:nvPr/>
        </p:nvSpPr>
        <p:spPr>
          <a:xfrm>
            <a:off x="6178689" y="1740980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!!Picture 16" descr="Tesla logo - Ícones Social media e Logos">
            <a:extLst>
              <a:ext uri="{FF2B5EF4-FFF2-40B4-BE49-F238E27FC236}">
                <a16:creationId xmlns:a16="http://schemas.microsoft.com/office/drawing/2014/main" id="{BF7B9F8D-D454-8C4D-A83D-50055CC0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95" y="1778385"/>
            <a:ext cx="1279426" cy="12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Retângulo: Cantos Arredondados 15">
            <a:extLst>
              <a:ext uri="{FF2B5EF4-FFF2-40B4-BE49-F238E27FC236}">
                <a16:creationId xmlns:a16="http://schemas.microsoft.com/office/drawing/2014/main" id="{6F820022-EC1E-07FC-AA26-FC9BE1173450}"/>
              </a:ext>
            </a:extLst>
          </p:cNvPr>
          <p:cNvSpPr/>
          <p:nvPr/>
        </p:nvSpPr>
        <p:spPr>
          <a:xfrm>
            <a:off x="7749515" y="175862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!!Picture 10" descr="Amazon - Ícones Social media e Logos">
            <a:extLst>
              <a:ext uri="{FF2B5EF4-FFF2-40B4-BE49-F238E27FC236}">
                <a16:creationId xmlns:a16="http://schemas.microsoft.com/office/drawing/2014/main" id="{75803B8E-4310-E6AD-A97E-4AFD0FE6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365" y="1904477"/>
            <a:ext cx="1062538" cy="1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!!Retângulo: Cantos Arredondados 8">
            <a:extLst>
              <a:ext uri="{FF2B5EF4-FFF2-40B4-BE49-F238E27FC236}">
                <a16:creationId xmlns:a16="http://schemas.microsoft.com/office/drawing/2014/main" id="{FE782653-F5C6-8548-D048-A4BD51D0B011}"/>
              </a:ext>
            </a:extLst>
          </p:cNvPr>
          <p:cNvSpPr/>
          <p:nvPr/>
        </p:nvSpPr>
        <p:spPr>
          <a:xfrm>
            <a:off x="3748101" y="3712084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!!Picture 12" descr="Ícone da Apple (símbolo do logotipo) preto">
            <a:extLst>
              <a:ext uri="{FF2B5EF4-FFF2-40B4-BE49-F238E27FC236}">
                <a16:creationId xmlns:a16="http://schemas.microsoft.com/office/drawing/2014/main" id="{27834B6F-C2DA-FBC9-25A2-BA422FD8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145" y="3745932"/>
            <a:ext cx="1178155" cy="117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Retângulo: Cantos Arredondados 9">
            <a:extLst>
              <a:ext uri="{FF2B5EF4-FFF2-40B4-BE49-F238E27FC236}">
                <a16:creationId xmlns:a16="http://schemas.microsoft.com/office/drawing/2014/main" id="{06BD9896-6159-F04F-4DAB-C61D08208694}"/>
              </a:ext>
            </a:extLst>
          </p:cNvPr>
          <p:cNvSpPr/>
          <p:nvPr/>
        </p:nvSpPr>
        <p:spPr>
          <a:xfrm>
            <a:off x="5367842" y="367957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!!Picture 14" descr="Meta - ícones de mídia social grátis">
            <a:extLst>
              <a:ext uri="{FF2B5EF4-FFF2-40B4-BE49-F238E27FC236}">
                <a16:creationId xmlns:a16="http://schemas.microsoft.com/office/drawing/2014/main" id="{1E80D917-21C6-AB0A-54EB-5FA6E723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51" y="3857934"/>
            <a:ext cx="1113349" cy="11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!!Retângulo: Cantos Arredondados 7">
            <a:extLst>
              <a:ext uri="{FF2B5EF4-FFF2-40B4-BE49-F238E27FC236}">
                <a16:creationId xmlns:a16="http://schemas.microsoft.com/office/drawing/2014/main" id="{A868323F-E066-A139-ACE2-A88B6753C07D}"/>
              </a:ext>
            </a:extLst>
          </p:cNvPr>
          <p:cNvSpPr/>
          <p:nvPr/>
        </p:nvSpPr>
        <p:spPr>
          <a:xfrm>
            <a:off x="6974782" y="369443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!!Picture 18" descr="Nvidia - ícones de tecnologia grátis">
            <a:extLst>
              <a:ext uri="{FF2B5EF4-FFF2-40B4-BE49-F238E27FC236}">
                <a16:creationId xmlns:a16="http://schemas.microsoft.com/office/drawing/2014/main" id="{19D4EAB6-FD45-4CD1-7325-111966B0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691" y="3831606"/>
            <a:ext cx="1106503" cy="110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0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!!Retângulo: Cantos Arredondados 18">
            <a:extLst>
              <a:ext uri="{FF2B5EF4-FFF2-40B4-BE49-F238E27FC236}">
                <a16:creationId xmlns:a16="http://schemas.microsoft.com/office/drawing/2014/main" id="{999A8619-4AF2-87DA-0858-25AFC8C65158}"/>
              </a:ext>
            </a:extLst>
          </p:cNvPr>
          <p:cNvSpPr/>
          <p:nvPr/>
        </p:nvSpPr>
        <p:spPr>
          <a:xfrm>
            <a:off x="5421096" y="294673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!!Picture 8">
            <a:extLst>
              <a:ext uri="{FF2B5EF4-FFF2-40B4-BE49-F238E27FC236}">
                <a16:creationId xmlns:a16="http://schemas.microsoft.com/office/drawing/2014/main" id="{18EC2EEC-6608-2559-F579-B4FC295C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43" y="3516861"/>
            <a:ext cx="1241543" cy="3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!!Retângulo: Cantos Arredondados 6">
            <a:extLst>
              <a:ext uri="{FF2B5EF4-FFF2-40B4-BE49-F238E27FC236}">
                <a16:creationId xmlns:a16="http://schemas.microsoft.com/office/drawing/2014/main" id="{1317FDA5-F24A-61A7-3EA1-8E636C9AF6EA}"/>
              </a:ext>
            </a:extLst>
          </p:cNvPr>
          <p:cNvSpPr/>
          <p:nvPr/>
        </p:nvSpPr>
        <p:spPr>
          <a:xfrm>
            <a:off x="5415299" y="2936435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!!Picture 2" descr="Microsoft - ícones de logotipo grátis">
            <a:extLst>
              <a:ext uri="{FF2B5EF4-FFF2-40B4-BE49-F238E27FC236}">
                <a16:creationId xmlns:a16="http://schemas.microsoft.com/office/drawing/2014/main" id="{626FC027-8B9D-17B3-8B06-CFF6C99F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224" y="3081848"/>
            <a:ext cx="1063412" cy="10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!!Retângulo: Cantos Arredondados 14">
            <a:extLst>
              <a:ext uri="{FF2B5EF4-FFF2-40B4-BE49-F238E27FC236}">
                <a16:creationId xmlns:a16="http://schemas.microsoft.com/office/drawing/2014/main" id="{3CDEDD83-FC9E-D639-952A-C3DBB62E60A0}"/>
              </a:ext>
            </a:extLst>
          </p:cNvPr>
          <p:cNvSpPr/>
          <p:nvPr/>
        </p:nvSpPr>
        <p:spPr>
          <a:xfrm>
            <a:off x="5412856" y="2980228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!!Picture 16" descr="Tesla logo - Ícones Social media e Logos">
            <a:extLst>
              <a:ext uri="{FF2B5EF4-FFF2-40B4-BE49-F238E27FC236}">
                <a16:creationId xmlns:a16="http://schemas.microsoft.com/office/drawing/2014/main" id="{BF7B9F8D-D454-8C4D-A83D-50055CC0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262" y="3017633"/>
            <a:ext cx="1279426" cy="12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Retângulo: Cantos Arredondados 15">
            <a:extLst>
              <a:ext uri="{FF2B5EF4-FFF2-40B4-BE49-F238E27FC236}">
                <a16:creationId xmlns:a16="http://schemas.microsoft.com/office/drawing/2014/main" id="{6F820022-EC1E-07FC-AA26-FC9BE1173450}"/>
              </a:ext>
            </a:extLst>
          </p:cNvPr>
          <p:cNvSpPr/>
          <p:nvPr/>
        </p:nvSpPr>
        <p:spPr>
          <a:xfrm>
            <a:off x="5388916" y="295081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!!Picture 10" descr="Amazon - Ícones Social media e Logos">
            <a:extLst>
              <a:ext uri="{FF2B5EF4-FFF2-40B4-BE49-F238E27FC236}">
                <a16:creationId xmlns:a16="http://schemas.microsoft.com/office/drawing/2014/main" id="{75803B8E-4310-E6AD-A97E-4AFD0FE6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766" y="3096667"/>
            <a:ext cx="1062538" cy="1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!!Retângulo: Cantos Arredondados 8">
            <a:extLst>
              <a:ext uri="{FF2B5EF4-FFF2-40B4-BE49-F238E27FC236}">
                <a16:creationId xmlns:a16="http://schemas.microsoft.com/office/drawing/2014/main" id="{FE782653-F5C6-8548-D048-A4BD51D0B011}"/>
              </a:ext>
            </a:extLst>
          </p:cNvPr>
          <p:cNvSpPr/>
          <p:nvPr/>
        </p:nvSpPr>
        <p:spPr>
          <a:xfrm>
            <a:off x="5380030" y="2947202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!!Picture 12" descr="Ícone da Apple (símbolo do logotipo) preto">
            <a:extLst>
              <a:ext uri="{FF2B5EF4-FFF2-40B4-BE49-F238E27FC236}">
                <a16:creationId xmlns:a16="http://schemas.microsoft.com/office/drawing/2014/main" id="{27834B6F-C2DA-FBC9-25A2-BA422FD8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074" y="2981050"/>
            <a:ext cx="1178155" cy="117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Retângulo: Cantos Arredondados 9">
            <a:extLst>
              <a:ext uri="{FF2B5EF4-FFF2-40B4-BE49-F238E27FC236}">
                <a16:creationId xmlns:a16="http://schemas.microsoft.com/office/drawing/2014/main" id="{06BD9896-6159-F04F-4DAB-C61D08208694}"/>
              </a:ext>
            </a:extLst>
          </p:cNvPr>
          <p:cNvSpPr/>
          <p:nvPr/>
        </p:nvSpPr>
        <p:spPr>
          <a:xfrm>
            <a:off x="5419879" y="293450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!!Picture 14" descr="Meta - ícones de mídia social grátis">
            <a:extLst>
              <a:ext uri="{FF2B5EF4-FFF2-40B4-BE49-F238E27FC236}">
                <a16:creationId xmlns:a16="http://schemas.microsoft.com/office/drawing/2014/main" id="{1E80D917-21C6-AB0A-54EB-5FA6E723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788" y="3112865"/>
            <a:ext cx="1113349" cy="11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!!Picture 18" descr="Nvidia - ícones de tecnologia grátis">
            <a:extLst>
              <a:ext uri="{FF2B5EF4-FFF2-40B4-BE49-F238E27FC236}">
                <a16:creationId xmlns:a16="http://schemas.microsoft.com/office/drawing/2014/main" id="{19D4EAB6-FD45-4CD1-7325-111966B0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59" y="3081848"/>
            <a:ext cx="1106503" cy="110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10" name="!!Retângulo: Cantos Arredondados 7">
            <a:extLst>
              <a:ext uri="{FF2B5EF4-FFF2-40B4-BE49-F238E27FC236}">
                <a16:creationId xmlns:a16="http://schemas.microsoft.com/office/drawing/2014/main" id="{A868323F-E066-A139-ACE2-A88B6753C07D}"/>
              </a:ext>
            </a:extLst>
          </p:cNvPr>
          <p:cNvSpPr/>
          <p:nvPr/>
        </p:nvSpPr>
        <p:spPr>
          <a:xfrm>
            <a:off x="5393150" y="2944679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Excel - ícones de logotipo grátis">
            <a:extLst>
              <a:ext uri="{FF2B5EF4-FFF2-40B4-BE49-F238E27FC236}">
                <a16:creationId xmlns:a16="http://schemas.microsoft.com/office/drawing/2014/main" id="{E22240FD-068A-0C78-AF8C-C37F5E3D5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179" y="3140805"/>
            <a:ext cx="941642" cy="9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47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3" name="!!Retângulo: Cantos Arredondados 7">
            <a:extLst>
              <a:ext uri="{FF2B5EF4-FFF2-40B4-BE49-F238E27FC236}">
                <a16:creationId xmlns:a16="http://schemas.microsoft.com/office/drawing/2014/main" id="{B84A92AF-D4BE-E0A0-B73C-2AD2D534EA29}"/>
              </a:ext>
            </a:extLst>
          </p:cNvPr>
          <p:cNvSpPr/>
          <p:nvPr/>
        </p:nvSpPr>
        <p:spPr>
          <a:xfrm>
            <a:off x="5393150" y="2944679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Excel - ícones de logotipo grátis">
            <a:extLst>
              <a:ext uri="{FF2B5EF4-FFF2-40B4-BE49-F238E27FC236}">
                <a16:creationId xmlns:a16="http://schemas.microsoft.com/office/drawing/2014/main" id="{DB709664-0EDE-8ECC-BA0C-DCE1C43A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179" y="3140805"/>
            <a:ext cx="941642" cy="9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3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36513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3" name="!!Retângulo: Cantos Arredondados 7">
            <a:extLst>
              <a:ext uri="{FF2B5EF4-FFF2-40B4-BE49-F238E27FC236}">
                <a16:creationId xmlns:a16="http://schemas.microsoft.com/office/drawing/2014/main" id="{B84A92AF-D4BE-E0A0-B73C-2AD2D534EA29}"/>
              </a:ext>
            </a:extLst>
          </p:cNvPr>
          <p:cNvSpPr/>
          <p:nvPr/>
        </p:nvSpPr>
        <p:spPr>
          <a:xfrm>
            <a:off x="1972896" y="1770927"/>
            <a:ext cx="9954944" cy="15339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Retângulo: Cantos Arredondados 22">
            <a:extLst>
              <a:ext uri="{FF2B5EF4-FFF2-40B4-BE49-F238E27FC236}">
                <a16:creationId xmlns:a16="http://schemas.microsoft.com/office/drawing/2014/main" id="{8A9A4EDB-3C1E-4B64-92E0-85A5D604FACF}"/>
              </a:ext>
            </a:extLst>
          </p:cNvPr>
          <p:cNvSpPr/>
          <p:nvPr/>
        </p:nvSpPr>
        <p:spPr>
          <a:xfrm>
            <a:off x="2841163" y="2174005"/>
            <a:ext cx="971614" cy="662242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CaixaDeTexto 3">
            <a:extLst>
              <a:ext uri="{FF2B5EF4-FFF2-40B4-BE49-F238E27FC236}">
                <a16:creationId xmlns:a16="http://schemas.microsoft.com/office/drawing/2014/main" id="{FF96CE52-4ECE-67AF-A67B-843DB57BEC37}"/>
              </a:ext>
            </a:extLst>
          </p:cNvPr>
          <p:cNvSpPr txBox="1"/>
          <p:nvPr/>
        </p:nvSpPr>
        <p:spPr>
          <a:xfrm>
            <a:off x="2986419" y="2320460"/>
            <a:ext cx="70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Date</a:t>
            </a:r>
            <a:endParaRPr lang="pt-BR" dirty="0"/>
          </a:p>
        </p:txBody>
      </p:sp>
      <p:sp>
        <p:nvSpPr>
          <p:cNvPr id="24" name="!!Retângulo: Cantos Arredondados 23">
            <a:extLst>
              <a:ext uri="{FF2B5EF4-FFF2-40B4-BE49-F238E27FC236}">
                <a16:creationId xmlns:a16="http://schemas.microsoft.com/office/drawing/2014/main" id="{F5222A9D-74C4-8322-9BE8-89BCD6DEF0AC}"/>
              </a:ext>
            </a:extLst>
          </p:cNvPr>
          <p:cNvSpPr/>
          <p:nvPr/>
        </p:nvSpPr>
        <p:spPr>
          <a:xfrm>
            <a:off x="3950441" y="2166258"/>
            <a:ext cx="131093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CaixaDeTexto 24">
            <a:extLst>
              <a:ext uri="{FF2B5EF4-FFF2-40B4-BE49-F238E27FC236}">
                <a16:creationId xmlns:a16="http://schemas.microsoft.com/office/drawing/2014/main" id="{ED0F8D31-757F-2924-8DD5-AFDA8EF0E112}"/>
              </a:ext>
            </a:extLst>
          </p:cNvPr>
          <p:cNvSpPr txBox="1"/>
          <p:nvPr/>
        </p:nvSpPr>
        <p:spPr>
          <a:xfrm>
            <a:off x="4023069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Adj</a:t>
            </a:r>
            <a:r>
              <a:rPr lang="pt-BR" b="1" i="0" dirty="0">
                <a:effectLst/>
                <a:latin typeface="Roboto" panose="02000000000000000000" pitchFamily="2" charset="0"/>
              </a:rPr>
              <a:t> Close</a:t>
            </a:r>
            <a:endParaRPr lang="pt-BR" dirty="0"/>
          </a:p>
        </p:txBody>
      </p:sp>
      <p:sp>
        <p:nvSpPr>
          <p:cNvPr id="26" name="!!Retângulo: Cantos Arredondados 25">
            <a:extLst>
              <a:ext uri="{FF2B5EF4-FFF2-40B4-BE49-F238E27FC236}">
                <a16:creationId xmlns:a16="http://schemas.microsoft.com/office/drawing/2014/main" id="{73B337D1-34C0-854B-6DCD-11D45EBC7835}"/>
              </a:ext>
            </a:extLst>
          </p:cNvPr>
          <p:cNvSpPr/>
          <p:nvPr/>
        </p:nvSpPr>
        <p:spPr>
          <a:xfrm>
            <a:off x="5391257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CaixaDeTexto 26">
            <a:extLst>
              <a:ext uri="{FF2B5EF4-FFF2-40B4-BE49-F238E27FC236}">
                <a16:creationId xmlns:a16="http://schemas.microsoft.com/office/drawing/2014/main" id="{8E4E2700-B18D-7DBF-3EA3-0ECB6BAAE193}"/>
              </a:ext>
            </a:extLst>
          </p:cNvPr>
          <p:cNvSpPr txBox="1"/>
          <p:nvPr/>
        </p:nvSpPr>
        <p:spPr>
          <a:xfrm>
            <a:off x="5538397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Close</a:t>
            </a:r>
            <a:endParaRPr lang="pt-BR" dirty="0"/>
          </a:p>
        </p:txBody>
      </p:sp>
      <p:sp>
        <p:nvSpPr>
          <p:cNvPr id="28" name="!!Retângulo: Cantos Arredondados 27">
            <a:extLst>
              <a:ext uri="{FF2B5EF4-FFF2-40B4-BE49-F238E27FC236}">
                <a16:creationId xmlns:a16="http://schemas.microsoft.com/office/drawing/2014/main" id="{CF9CE0BE-9D75-C890-C5AE-488EFE519AD0}"/>
              </a:ext>
            </a:extLst>
          </p:cNvPr>
          <p:cNvSpPr/>
          <p:nvPr/>
        </p:nvSpPr>
        <p:spPr>
          <a:xfrm>
            <a:off x="6594613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CaixaDeTexto 28">
            <a:extLst>
              <a:ext uri="{FF2B5EF4-FFF2-40B4-BE49-F238E27FC236}">
                <a16:creationId xmlns:a16="http://schemas.microsoft.com/office/drawing/2014/main" id="{A7A10243-2FDF-D371-8784-A87C43528CDD}"/>
              </a:ext>
            </a:extLst>
          </p:cNvPr>
          <p:cNvSpPr txBox="1"/>
          <p:nvPr/>
        </p:nvSpPr>
        <p:spPr>
          <a:xfrm>
            <a:off x="6741753" y="2331244"/>
            <a:ext cx="804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High</a:t>
            </a:r>
            <a:endParaRPr lang="pt-BR" dirty="0"/>
          </a:p>
        </p:txBody>
      </p:sp>
      <p:sp>
        <p:nvSpPr>
          <p:cNvPr id="30" name="!!Retângulo: Cantos Arredondados 29">
            <a:extLst>
              <a:ext uri="{FF2B5EF4-FFF2-40B4-BE49-F238E27FC236}">
                <a16:creationId xmlns:a16="http://schemas.microsoft.com/office/drawing/2014/main" id="{1ED27E24-B79B-DFD5-8C75-523258EA6BE5}"/>
              </a:ext>
            </a:extLst>
          </p:cNvPr>
          <p:cNvSpPr/>
          <p:nvPr/>
        </p:nvSpPr>
        <p:spPr>
          <a:xfrm>
            <a:off x="7820783" y="2166258"/>
            <a:ext cx="856190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!!CaixaDeTexto 30">
            <a:extLst>
              <a:ext uri="{FF2B5EF4-FFF2-40B4-BE49-F238E27FC236}">
                <a16:creationId xmlns:a16="http://schemas.microsoft.com/office/drawing/2014/main" id="{951B70D9-6BF9-536A-BAC0-3456C22F73A2}"/>
              </a:ext>
            </a:extLst>
          </p:cNvPr>
          <p:cNvSpPr txBox="1"/>
          <p:nvPr/>
        </p:nvSpPr>
        <p:spPr>
          <a:xfrm>
            <a:off x="7936526" y="2331244"/>
            <a:ext cx="67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Low</a:t>
            </a:r>
            <a:endParaRPr lang="pt-BR" dirty="0"/>
          </a:p>
        </p:txBody>
      </p:sp>
      <p:sp>
        <p:nvSpPr>
          <p:cNvPr id="32" name="!!Retângulo: Cantos Arredondados 31">
            <a:extLst>
              <a:ext uri="{FF2B5EF4-FFF2-40B4-BE49-F238E27FC236}">
                <a16:creationId xmlns:a16="http://schemas.microsoft.com/office/drawing/2014/main" id="{5E3FA76A-F6FE-2B21-3B24-C1F5119D13EE}"/>
              </a:ext>
            </a:extLst>
          </p:cNvPr>
          <p:cNvSpPr/>
          <p:nvPr/>
        </p:nvSpPr>
        <p:spPr>
          <a:xfrm>
            <a:off x="8811692" y="2166258"/>
            <a:ext cx="93494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CaixaDeTexto 32">
            <a:extLst>
              <a:ext uri="{FF2B5EF4-FFF2-40B4-BE49-F238E27FC236}">
                <a16:creationId xmlns:a16="http://schemas.microsoft.com/office/drawing/2014/main" id="{4B897ABD-8493-996F-E9ED-CB3414EDEAD0}"/>
              </a:ext>
            </a:extLst>
          </p:cNvPr>
          <p:cNvSpPr txBox="1"/>
          <p:nvPr/>
        </p:nvSpPr>
        <p:spPr>
          <a:xfrm>
            <a:off x="8927434" y="2331244"/>
            <a:ext cx="74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Open</a:t>
            </a:r>
            <a:endParaRPr lang="pt-BR" dirty="0"/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C0E47094-C574-8BD0-EB96-7EB69CCB40EE}"/>
              </a:ext>
            </a:extLst>
          </p:cNvPr>
          <p:cNvSpPr/>
          <p:nvPr/>
        </p:nvSpPr>
        <p:spPr>
          <a:xfrm>
            <a:off x="9881357" y="2151042"/>
            <a:ext cx="118609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CaixaDeTexto 34">
            <a:extLst>
              <a:ext uri="{FF2B5EF4-FFF2-40B4-BE49-F238E27FC236}">
                <a16:creationId xmlns:a16="http://schemas.microsoft.com/office/drawing/2014/main" id="{E9CF2674-BF9E-4BE7-E7E6-5E40F6054EAA}"/>
              </a:ext>
            </a:extLst>
          </p:cNvPr>
          <p:cNvSpPr txBox="1"/>
          <p:nvPr/>
        </p:nvSpPr>
        <p:spPr>
          <a:xfrm>
            <a:off x="9997099" y="2316028"/>
            <a:ext cx="107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Volume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803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36513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3" name="!!Retângulo: Cantos Arredondados 7">
            <a:extLst>
              <a:ext uri="{FF2B5EF4-FFF2-40B4-BE49-F238E27FC236}">
                <a16:creationId xmlns:a16="http://schemas.microsoft.com/office/drawing/2014/main" id="{B84A92AF-D4BE-E0A0-B73C-2AD2D534EA29}"/>
              </a:ext>
            </a:extLst>
          </p:cNvPr>
          <p:cNvSpPr/>
          <p:nvPr/>
        </p:nvSpPr>
        <p:spPr>
          <a:xfrm>
            <a:off x="1972896" y="1770927"/>
            <a:ext cx="9954944" cy="15339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Retângulo: Cantos Arredondados 22">
            <a:extLst>
              <a:ext uri="{FF2B5EF4-FFF2-40B4-BE49-F238E27FC236}">
                <a16:creationId xmlns:a16="http://schemas.microsoft.com/office/drawing/2014/main" id="{8A9A4EDB-3C1E-4B64-92E0-85A5D604FACF}"/>
              </a:ext>
            </a:extLst>
          </p:cNvPr>
          <p:cNvSpPr/>
          <p:nvPr/>
        </p:nvSpPr>
        <p:spPr>
          <a:xfrm>
            <a:off x="2841163" y="2174005"/>
            <a:ext cx="971614" cy="66224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CaixaDeTexto 3">
            <a:extLst>
              <a:ext uri="{FF2B5EF4-FFF2-40B4-BE49-F238E27FC236}">
                <a16:creationId xmlns:a16="http://schemas.microsoft.com/office/drawing/2014/main" id="{FF96CE52-4ECE-67AF-A67B-843DB57BEC37}"/>
              </a:ext>
            </a:extLst>
          </p:cNvPr>
          <p:cNvSpPr txBox="1"/>
          <p:nvPr/>
        </p:nvSpPr>
        <p:spPr>
          <a:xfrm>
            <a:off x="2986419" y="2320460"/>
            <a:ext cx="70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Date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4" name="!!Retângulo: Cantos Arredondados 23">
            <a:extLst>
              <a:ext uri="{FF2B5EF4-FFF2-40B4-BE49-F238E27FC236}">
                <a16:creationId xmlns:a16="http://schemas.microsoft.com/office/drawing/2014/main" id="{F5222A9D-74C4-8322-9BE8-89BCD6DEF0AC}"/>
              </a:ext>
            </a:extLst>
          </p:cNvPr>
          <p:cNvSpPr/>
          <p:nvPr/>
        </p:nvSpPr>
        <p:spPr>
          <a:xfrm>
            <a:off x="3950441" y="2166258"/>
            <a:ext cx="131093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CaixaDeTexto 24">
            <a:extLst>
              <a:ext uri="{FF2B5EF4-FFF2-40B4-BE49-F238E27FC236}">
                <a16:creationId xmlns:a16="http://schemas.microsoft.com/office/drawing/2014/main" id="{ED0F8D31-757F-2924-8DD5-AFDA8EF0E112}"/>
              </a:ext>
            </a:extLst>
          </p:cNvPr>
          <p:cNvSpPr txBox="1"/>
          <p:nvPr/>
        </p:nvSpPr>
        <p:spPr>
          <a:xfrm>
            <a:off x="4023069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Adj</a:t>
            </a:r>
            <a:r>
              <a:rPr lang="pt-BR" b="1" i="0" dirty="0">
                <a:effectLst/>
                <a:latin typeface="Roboto" panose="02000000000000000000" pitchFamily="2" charset="0"/>
              </a:rPr>
              <a:t> Close</a:t>
            </a:r>
            <a:endParaRPr lang="pt-BR" dirty="0"/>
          </a:p>
        </p:txBody>
      </p:sp>
      <p:sp>
        <p:nvSpPr>
          <p:cNvPr id="26" name="!!Retângulo: Cantos Arredondados 25">
            <a:extLst>
              <a:ext uri="{FF2B5EF4-FFF2-40B4-BE49-F238E27FC236}">
                <a16:creationId xmlns:a16="http://schemas.microsoft.com/office/drawing/2014/main" id="{73B337D1-34C0-854B-6DCD-11D45EBC7835}"/>
              </a:ext>
            </a:extLst>
          </p:cNvPr>
          <p:cNvSpPr/>
          <p:nvPr/>
        </p:nvSpPr>
        <p:spPr>
          <a:xfrm>
            <a:off x="5391257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CaixaDeTexto 26">
            <a:extLst>
              <a:ext uri="{FF2B5EF4-FFF2-40B4-BE49-F238E27FC236}">
                <a16:creationId xmlns:a16="http://schemas.microsoft.com/office/drawing/2014/main" id="{8E4E2700-B18D-7DBF-3EA3-0ECB6BAAE193}"/>
              </a:ext>
            </a:extLst>
          </p:cNvPr>
          <p:cNvSpPr txBox="1"/>
          <p:nvPr/>
        </p:nvSpPr>
        <p:spPr>
          <a:xfrm>
            <a:off x="5538397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Close</a:t>
            </a:r>
            <a:endParaRPr lang="pt-BR" dirty="0"/>
          </a:p>
        </p:txBody>
      </p:sp>
      <p:sp>
        <p:nvSpPr>
          <p:cNvPr id="28" name="!!Retângulo: Cantos Arredondados 27">
            <a:extLst>
              <a:ext uri="{FF2B5EF4-FFF2-40B4-BE49-F238E27FC236}">
                <a16:creationId xmlns:a16="http://schemas.microsoft.com/office/drawing/2014/main" id="{CF9CE0BE-9D75-C890-C5AE-488EFE519AD0}"/>
              </a:ext>
            </a:extLst>
          </p:cNvPr>
          <p:cNvSpPr/>
          <p:nvPr/>
        </p:nvSpPr>
        <p:spPr>
          <a:xfrm>
            <a:off x="6594613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CaixaDeTexto 28">
            <a:extLst>
              <a:ext uri="{FF2B5EF4-FFF2-40B4-BE49-F238E27FC236}">
                <a16:creationId xmlns:a16="http://schemas.microsoft.com/office/drawing/2014/main" id="{A7A10243-2FDF-D371-8784-A87C43528CDD}"/>
              </a:ext>
            </a:extLst>
          </p:cNvPr>
          <p:cNvSpPr txBox="1"/>
          <p:nvPr/>
        </p:nvSpPr>
        <p:spPr>
          <a:xfrm>
            <a:off x="6741753" y="2331244"/>
            <a:ext cx="804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High</a:t>
            </a:r>
            <a:endParaRPr lang="pt-BR" dirty="0"/>
          </a:p>
        </p:txBody>
      </p:sp>
      <p:sp>
        <p:nvSpPr>
          <p:cNvPr id="30" name="!!Retângulo: Cantos Arredondados 29">
            <a:extLst>
              <a:ext uri="{FF2B5EF4-FFF2-40B4-BE49-F238E27FC236}">
                <a16:creationId xmlns:a16="http://schemas.microsoft.com/office/drawing/2014/main" id="{1ED27E24-B79B-DFD5-8C75-523258EA6BE5}"/>
              </a:ext>
            </a:extLst>
          </p:cNvPr>
          <p:cNvSpPr/>
          <p:nvPr/>
        </p:nvSpPr>
        <p:spPr>
          <a:xfrm>
            <a:off x="7820783" y="2166258"/>
            <a:ext cx="856190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!!CaixaDeTexto 30">
            <a:extLst>
              <a:ext uri="{FF2B5EF4-FFF2-40B4-BE49-F238E27FC236}">
                <a16:creationId xmlns:a16="http://schemas.microsoft.com/office/drawing/2014/main" id="{951B70D9-6BF9-536A-BAC0-3456C22F73A2}"/>
              </a:ext>
            </a:extLst>
          </p:cNvPr>
          <p:cNvSpPr txBox="1"/>
          <p:nvPr/>
        </p:nvSpPr>
        <p:spPr>
          <a:xfrm>
            <a:off x="7936526" y="2331244"/>
            <a:ext cx="67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Low</a:t>
            </a:r>
            <a:endParaRPr lang="pt-BR" dirty="0"/>
          </a:p>
        </p:txBody>
      </p:sp>
      <p:sp>
        <p:nvSpPr>
          <p:cNvPr id="32" name="!!Retângulo: Cantos Arredondados 31">
            <a:extLst>
              <a:ext uri="{FF2B5EF4-FFF2-40B4-BE49-F238E27FC236}">
                <a16:creationId xmlns:a16="http://schemas.microsoft.com/office/drawing/2014/main" id="{5E3FA76A-F6FE-2B21-3B24-C1F5119D13EE}"/>
              </a:ext>
            </a:extLst>
          </p:cNvPr>
          <p:cNvSpPr/>
          <p:nvPr/>
        </p:nvSpPr>
        <p:spPr>
          <a:xfrm>
            <a:off x="8811692" y="2166258"/>
            <a:ext cx="93494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CaixaDeTexto 32">
            <a:extLst>
              <a:ext uri="{FF2B5EF4-FFF2-40B4-BE49-F238E27FC236}">
                <a16:creationId xmlns:a16="http://schemas.microsoft.com/office/drawing/2014/main" id="{4B897ABD-8493-996F-E9ED-CB3414EDEAD0}"/>
              </a:ext>
            </a:extLst>
          </p:cNvPr>
          <p:cNvSpPr txBox="1"/>
          <p:nvPr/>
        </p:nvSpPr>
        <p:spPr>
          <a:xfrm>
            <a:off x="8927434" y="2331244"/>
            <a:ext cx="74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Open</a:t>
            </a:r>
            <a:endParaRPr lang="pt-BR" dirty="0"/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C0E47094-C574-8BD0-EB96-7EB69CCB40EE}"/>
              </a:ext>
            </a:extLst>
          </p:cNvPr>
          <p:cNvSpPr/>
          <p:nvPr/>
        </p:nvSpPr>
        <p:spPr>
          <a:xfrm>
            <a:off x="9881357" y="2151042"/>
            <a:ext cx="118609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CaixaDeTexto 34">
            <a:extLst>
              <a:ext uri="{FF2B5EF4-FFF2-40B4-BE49-F238E27FC236}">
                <a16:creationId xmlns:a16="http://schemas.microsoft.com/office/drawing/2014/main" id="{E9CF2674-BF9E-4BE7-E7E6-5E40F6054EAA}"/>
              </a:ext>
            </a:extLst>
          </p:cNvPr>
          <p:cNvSpPr txBox="1"/>
          <p:nvPr/>
        </p:nvSpPr>
        <p:spPr>
          <a:xfrm>
            <a:off x="9997099" y="2316028"/>
            <a:ext cx="107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Volume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1472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36513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3" name="!!Retângulo: Cantos Arredondados 7">
            <a:extLst>
              <a:ext uri="{FF2B5EF4-FFF2-40B4-BE49-F238E27FC236}">
                <a16:creationId xmlns:a16="http://schemas.microsoft.com/office/drawing/2014/main" id="{B84A92AF-D4BE-E0A0-B73C-2AD2D534EA29}"/>
              </a:ext>
            </a:extLst>
          </p:cNvPr>
          <p:cNvSpPr/>
          <p:nvPr/>
        </p:nvSpPr>
        <p:spPr>
          <a:xfrm>
            <a:off x="1972896" y="1770927"/>
            <a:ext cx="9954944" cy="15339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Retângulo: Cantos Arredondados 22">
            <a:extLst>
              <a:ext uri="{FF2B5EF4-FFF2-40B4-BE49-F238E27FC236}">
                <a16:creationId xmlns:a16="http://schemas.microsoft.com/office/drawing/2014/main" id="{8A9A4EDB-3C1E-4B64-92E0-85A5D604FACF}"/>
              </a:ext>
            </a:extLst>
          </p:cNvPr>
          <p:cNvSpPr/>
          <p:nvPr/>
        </p:nvSpPr>
        <p:spPr>
          <a:xfrm>
            <a:off x="2841163" y="2174005"/>
            <a:ext cx="971614" cy="662242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CaixaDeTexto 3">
            <a:extLst>
              <a:ext uri="{FF2B5EF4-FFF2-40B4-BE49-F238E27FC236}">
                <a16:creationId xmlns:a16="http://schemas.microsoft.com/office/drawing/2014/main" id="{FF96CE52-4ECE-67AF-A67B-843DB57BEC37}"/>
              </a:ext>
            </a:extLst>
          </p:cNvPr>
          <p:cNvSpPr txBox="1"/>
          <p:nvPr/>
        </p:nvSpPr>
        <p:spPr>
          <a:xfrm>
            <a:off x="2986419" y="2320460"/>
            <a:ext cx="70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Date</a:t>
            </a:r>
            <a:endParaRPr lang="pt-BR" dirty="0"/>
          </a:p>
        </p:txBody>
      </p:sp>
      <p:sp>
        <p:nvSpPr>
          <p:cNvPr id="24" name="!!Retângulo: Cantos Arredondados 23">
            <a:extLst>
              <a:ext uri="{FF2B5EF4-FFF2-40B4-BE49-F238E27FC236}">
                <a16:creationId xmlns:a16="http://schemas.microsoft.com/office/drawing/2014/main" id="{F5222A9D-74C4-8322-9BE8-89BCD6DEF0AC}"/>
              </a:ext>
            </a:extLst>
          </p:cNvPr>
          <p:cNvSpPr/>
          <p:nvPr/>
        </p:nvSpPr>
        <p:spPr>
          <a:xfrm>
            <a:off x="3950441" y="2166258"/>
            <a:ext cx="1310936" cy="662242"/>
          </a:xfrm>
          <a:prstGeom prst="round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CaixaDeTexto 24">
            <a:extLst>
              <a:ext uri="{FF2B5EF4-FFF2-40B4-BE49-F238E27FC236}">
                <a16:creationId xmlns:a16="http://schemas.microsoft.com/office/drawing/2014/main" id="{ED0F8D31-757F-2924-8DD5-AFDA8EF0E112}"/>
              </a:ext>
            </a:extLst>
          </p:cNvPr>
          <p:cNvSpPr txBox="1"/>
          <p:nvPr/>
        </p:nvSpPr>
        <p:spPr>
          <a:xfrm>
            <a:off x="4023069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Adj</a:t>
            </a:r>
            <a:r>
              <a:rPr lang="pt-BR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Close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6" name="!!Retângulo: Cantos Arredondados 25">
            <a:extLst>
              <a:ext uri="{FF2B5EF4-FFF2-40B4-BE49-F238E27FC236}">
                <a16:creationId xmlns:a16="http://schemas.microsoft.com/office/drawing/2014/main" id="{73B337D1-34C0-854B-6DCD-11D45EBC7835}"/>
              </a:ext>
            </a:extLst>
          </p:cNvPr>
          <p:cNvSpPr/>
          <p:nvPr/>
        </p:nvSpPr>
        <p:spPr>
          <a:xfrm>
            <a:off x="5391257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CaixaDeTexto 26">
            <a:extLst>
              <a:ext uri="{FF2B5EF4-FFF2-40B4-BE49-F238E27FC236}">
                <a16:creationId xmlns:a16="http://schemas.microsoft.com/office/drawing/2014/main" id="{8E4E2700-B18D-7DBF-3EA3-0ECB6BAAE193}"/>
              </a:ext>
            </a:extLst>
          </p:cNvPr>
          <p:cNvSpPr txBox="1"/>
          <p:nvPr/>
        </p:nvSpPr>
        <p:spPr>
          <a:xfrm>
            <a:off x="5538397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Close</a:t>
            </a:r>
            <a:endParaRPr lang="pt-BR" dirty="0"/>
          </a:p>
        </p:txBody>
      </p:sp>
      <p:sp>
        <p:nvSpPr>
          <p:cNvPr id="28" name="!!Retângulo: Cantos Arredondados 27">
            <a:extLst>
              <a:ext uri="{FF2B5EF4-FFF2-40B4-BE49-F238E27FC236}">
                <a16:creationId xmlns:a16="http://schemas.microsoft.com/office/drawing/2014/main" id="{CF9CE0BE-9D75-C890-C5AE-488EFE519AD0}"/>
              </a:ext>
            </a:extLst>
          </p:cNvPr>
          <p:cNvSpPr/>
          <p:nvPr/>
        </p:nvSpPr>
        <p:spPr>
          <a:xfrm>
            <a:off x="6594613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CaixaDeTexto 28">
            <a:extLst>
              <a:ext uri="{FF2B5EF4-FFF2-40B4-BE49-F238E27FC236}">
                <a16:creationId xmlns:a16="http://schemas.microsoft.com/office/drawing/2014/main" id="{A7A10243-2FDF-D371-8784-A87C43528CDD}"/>
              </a:ext>
            </a:extLst>
          </p:cNvPr>
          <p:cNvSpPr txBox="1"/>
          <p:nvPr/>
        </p:nvSpPr>
        <p:spPr>
          <a:xfrm>
            <a:off x="6741753" y="2331244"/>
            <a:ext cx="804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High</a:t>
            </a:r>
            <a:endParaRPr lang="pt-BR" dirty="0"/>
          </a:p>
        </p:txBody>
      </p:sp>
      <p:sp>
        <p:nvSpPr>
          <p:cNvPr id="30" name="!!Retângulo: Cantos Arredondados 29">
            <a:extLst>
              <a:ext uri="{FF2B5EF4-FFF2-40B4-BE49-F238E27FC236}">
                <a16:creationId xmlns:a16="http://schemas.microsoft.com/office/drawing/2014/main" id="{1ED27E24-B79B-DFD5-8C75-523258EA6BE5}"/>
              </a:ext>
            </a:extLst>
          </p:cNvPr>
          <p:cNvSpPr/>
          <p:nvPr/>
        </p:nvSpPr>
        <p:spPr>
          <a:xfrm>
            <a:off x="7820783" y="2166258"/>
            <a:ext cx="856190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!!CaixaDeTexto 30">
            <a:extLst>
              <a:ext uri="{FF2B5EF4-FFF2-40B4-BE49-F238E27FC236}">
                <a16:creationId xmlns:a16="http://schemas.microsoft.com/office/drawing/2014/main" id="{951B70D9-6BF9-536A-BAC0-3456C22F73A2}"/>
              </a:ext>
            </a:extLst>
          </p:cNvPr>
          <p:cNvSpPr txBox="1"/>
          <p:nvPr/>
        </p:nvSpPr>
        <p:spPr>
          <a:xfrm>
            <a:off x="7936526" y="2331244"/>
            <a:ext cx="67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Low</a:t>
            </a:r>
            <a:endParaRPr lang="pt-BR" dirty="0"/>
          </a:p>
        </p:txBody>
      </p:sp>
      <p:sp>
        <p:nvSpPr>
          <p:cNvPr id="32" name="!!Retângulo: Cantos Arredondados 31">
            <a:extLst>
              <a:ext uri="{FF2B5EF4-FFF2-40B4-BE49-F238E27FC236}">
                <a16:creationId xmlns:a16="http://schemas.microsoft.com/office/drawing/2014/main" id="{5E3FA76A-F6FE-2B21-3B24-C1F5119D13EE}"/>
              </a:ext>
            </a:extLst>
          </p:cNvPr>
          <p:cNvSpPr/>
          <p:nvPr/>
        </p:nvSpPr>
        <p:spPr>
          <a:xfrm>
            <a:off x="8811692" y="2166258"/>
            <a:ext cx="93494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CaixaDeTexto 32">
            <a:extLst>
              <a:ext uri="{FF2B5EF4-FFF2-40B4-BE49-F238E27FC236}">
                <a16:creationId xmlns:a16="http://schemas.microsoft.com/office/drawing/2014/main" id="{4B897ABD-8493-996F-E9ED-CB3414EDEAD0}"/>
              </a:ext>
            </a:extLst>
          </p:cNvPr>
          <p:cNvSpPr txBox="1"/>
          <p:nvPr/>
        </p:nvSpPr>
        <p:spPr>
          <a:xfrm>
            <a:off x="8927434" y="2331244"/>
            <a:ext cx="74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Open</a:t>
            </a:r>
            <a:endParaRPr lang="pt-BR" dirty="0"/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C0E47094-C574-8BD0-EB96-7EB69CCB40EE}"/>
              </a:ext>
            </a:extLst>
          </p:cNvPr>
          <p:cNvSpPr/>
          <p:nvPr/>
        </p:nvSpPr>
        <p:spPr>
          <a:xfrm>
            <a:off x="9881357" y="2151042"/>
            <a:ext cx="118609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CaixaDeTexto 34">
            <a:extLst>
              <a:ext uri="{FF2B5EF4-FFF2-40B4-BE49-F238E27FC236}">
                <a16:creationId xmlns:a16="http://schemas.microsoft.com/office/drawing/2014/main" id="{E9CF2674-BF9E-4BE7-E7E6-5E40F6054EAA}"/>
              </a:ext>
            </a:extLst>
          </p:cNvPr>
          <p:cNvSpPr txBox="1"/>
          <p:nvPr/>
        </p:nvSpPr>
        <p:spPr>
          <a:xfrm>
            <a:off x="9997099" y="2316028"/>
            <a:ext cx="107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Volume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990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cortina, luz&#10;&#10;Descrição gerada automaticamente">
            <a:extLst>
              <a:ext uri="{FF2B5EF4-FFF2-40B4-BE49-F238E27FC236}">
                <a16:creationId xmlns:a16="http://schemas.microsoft.com/office/drawing/2014/main" id="{86F2FCAF-B6CF-7BE2-5A63-484E97EE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33A6B519-3A3F-4199-165E-D2BC78CDC4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15979" y="1844212"/>
                </a:moveTo>
                <a:lnTo>
                  <a:pt x="615979" y="2302692"/>
                </a:lnTo>
                <a:lnTo>
                  <a:pt x="831530" y="2302692"/>
                </a:lnTo>
                <a:lnTo>
                  <a:pt x="831530" y="3811981"/>
                </a:lnTo>
                <a:lnTo>
                  <a:pt x="615979" y="3811981"/>
                </a:lnTo>
                <a:lnTo>
                  <a:pt x="615979" y="4273938"/>
                </a:lnTo>
                <a:lnTo>
                  <a:pt x="1909141" y="4273938"/>
                </a:lnTo>
                <a:lnTo>
                  <a:pt x="1909141" y="3811981"/>
                </a:lnTo>
                <a:lnTo>
                  <a:pt x="1554233" y="3811981"/>
                </a:lnTo>
                <a:lnTo>
                  <a:pt x="1554233" y="3370016"/>
                </a:lnTo>
                <a:lnTo>
                  <a:pt x="2215132" y="3370016"/>
                </a:lnTo>
                <a:lnTo>
                  <a:pt x="2215132" y="2908059"/>
                </a:lnTo>
                <a:lnTo>
                  <a:pt x="1554233" y="2908059"/>
                </a:lnTo>
                <a:lnTo>
                  <a:pt x="1554233" y="2302692"/>
                </a:lnTo>
                <a:lnTo>
                  <a:pt x="2079638" y="2302692"/>
                </a:lnTo>
                <a:lnTo>
                  <a:pt x="2079638" y="2612334"/>
                </a:lnTo>
                <a:lnTo>
                  <a:pt x="2694567" y="2612334"/>
                </a:lnTo>
                <a:lnTo>
                  <a:pt x="2694567" y="18442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EBA830-BF23-E2A8-D2AB-986DD9DD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3" y="5232132"/>
            <a:ext cx="1523933" cy="1111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!!Cima">
            <a:extLst>
              <a:ext uri="{FF2B5EF4-FFF2-40B4-BE49-F238E27FC236}">
                <a16:creationId xmlns:a16="http://schemas.microsoft.com/office/drawing/2014/main" id="{EAE9D807-B398-FA04-7BBD-1355C4638D52}"/>
              </a:ext>
            </a:extLst>
          </p:cNvPr>
          <p:cNvCxnSpPr>
            <a:cxnSpLocks/>
          </p:cNvCxnSpPr>
          <p:nvPr/>
        </p:nvCxnSpPr>
        <p:spPr>
          <a:xfrm>
            <a:off x="468766" y="5186680"/>
            <a:ext cx="0" cy="14071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!!Dir">
            <a:extLst>
              <a:ext uri="{FF2B5EF4-FFF2-40B4-BE49-F238E27FC236}">
                <a16:creationId xmlns:a16="http://schemas.microsoft.com/office/drawing/2014/main" id="{4A3197D4-AA33-3CE2-D2CF-2668E1660968}"/>
              </a:ext>
            </a:extLst>
          </p:cNvPr>
          <p:cNvCxnSpPr>
            <a:cxnSpLocks/>
          </p:cNvCxnSpPr>
          <p:nvPr/>
        </p:nvCxnSpPr>
        <p:spPr>
          <a:xfrm>
            <a:off x="294640" y="6379376"/>
            <a:ext cx="181750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3A35F49-67A9-1F22-1D64-514032B89CE0}"/>
              </a:ext>
            </a:extLst>
          </p:cNvPr>
          <p:cNvSpPr/>
          <p:nvPr/>
        </p:nvSpPr>
        <p:spPr>
          <a:xfrm>
            <a:off x="-1175270" y="-34724"/>
            <a:ext cx="3692323" cy="747332"/>
          </a:xfrm>
          <a:prstGeom prst="roundRect">
            <a:avLst/>
          </a:prstGeom>
          <a:solidFill>
            <a:schemeClr val="tx1">
              <a:alpha val="4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44462D1-5F56-2682-46F4-2BB99E4F18B2}"/>
              </a:ext>
            </a:extLst>
          </p:cNvPr>
          <p:cNvSpPr/>
          <p:nvPr/>
        </p:nvSpPr>
        <p:spPr>
          <a:xfrm>
            <a:off x="0" y="76634"/>
            <a:ext cx="23869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tabLst>
                <a:tab pos="4838700" algn="l"/>
              </a:tabLst>
            </a:pPr>
            <a:r>
              <a:rPr lang="pt-BR" sz="2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Séries Temporais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350AAAD-A16B-1976-E02A-953F34AB0994}"/>
              </a:ext>
            </a:extLst>
          </p:cNvPr>
          <p:cNvSpPr/>
          <p:nvPr/>
        </p:nvSpPr>
        <p:spPr>
          <a:xfrm>
            <a:off x="9413630" y="4629873"/>
            <a:ext cx="3445254" cy="2404447"/>
          </a:xfrm>
          <a:prstGeom prst="roundRect">
            <a:avLst/>
          </a:prstGeom>
          <a:solidFill>
            <a:schemeClr val="tx1">
              <a:alpha val="4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472C59-29C8-3BCF-7F55-CFC4A719FAAE}"/>
              </a:ext>
            </a:extLst>
          </p:cNvPr>
          <p:cNvSpPr txBox="1"/>
          <p:nvPr/>
        </p:nvSpPr>
        <p:spPr>
          <a:xfrm>
            <a:off x="9845065" y="4777487"/>
            <a:ext cx="344525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D5D5D5"/>
                </a:solidFill>
                <a:effectLst/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Integrantes:</a:t>
            </a:r>
          </a:p>
          <a:p>
            <a:pPr algn="just"/>
            <a:r>
              <a:rPr lang="pt-BR" sz="2000" b="0" i="0" dirty="0">
                <a:solidFill>
                  <a:srgbClr val="D5D5D5"/>
                </a:solidFill>
                <a:effectLst/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Daniel Watanabe</a:t>
            </a:r>
          </a:p>
          <a:p>
            <a:pPr algn="just"/>
            <a:r>
              <a:rPr lang="pt-BR" sz="2000" b="0" i="0" dirty="0">
                <a:solidFill>
                  <a:srgbClr val="D5D5D5"/>
                </a:solidFill>
                <a:effectLst/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Júlia Sousa</a:t>
            </a:r>
          </a:p>
          <a:p>
            <a:pPr algn="just"/>
            <a:r>
              <a:rPr lang="pt-BR" sz="2000" dirty="0">
                <a:solidFill>
                  <a:srgbClr val="D5D5D5"/>
                </a:solidFill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Pedro </a:t>
            </a:r>
            <a:r>
              <a:rPr lang="pt-BR" sz="2000" dirty="0" err="1">
                <a:solidFill>
                  <a:srgbClr val="D5D5D5"/>
                </a:solidFill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Klesse</a:t>
            </a:r>
            <a:endParaRPr lang="pt-BR" sz="2000" b="0" i="0" dirty="0">
              <a:solidFill>
                <a:srgbClr val="D5D5D5"/>
              </a:solidFill>
              <a:effectLst/>
              <a:latin typeface="Montserrat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2000" dirty="0">
                <a:solidFill>
                  <a:srgbClr val="D5D5D5"/>
                </a:solidFill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Victor </a:t>
            </a:r>
            <a:r>
              <a:rPr lang="pt-BR" sz="2000" dirty="0" err="1">
                <a:solidFill>
                  <a:srgbClr val="D5D5D5"/>
                </a:solidFill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Bonometo</a:t>
            </a:r>
            <a:endParaRPr lang="pt-BR" sz="2000" b="0" i="0" dirty="0">
              <a:solidFill>
                <a:srgbClr val="D5D5D5"/>
              </a:solidFill>
              <a:effectLst/>
              <a:latin typeface="Montserrat" panose="000005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pt-BR" sz="2000" b="0" i="0" dirty="0">
                <a:solidFill>
                  <a:srgbClr val="D5D5D5"/>
                </a:solidFill>
                <a:effectLst/>
                <a:latin typeface="Montserrat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Yago Pimenta</a:t>
            </a:r>
          </a:p>
          <a:p>
            <a:pPr algn="just"/>
            <a:endParaRPr lang="pt-BR" sz="20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DDA5C9B-E67D-D37A-13EB-3F5D26784D52}"/>
              </a:ext>
            </a:extLst>
          </p:cNvPr>
          <p:cNvSpPr txBox="1"/>
          <p:nvPr/>
        </p:nvSpPr>
        <p:spPr>
          <a:xfrm>
            <a:off x="2175464" y="3551983"/>
            <a:ext cx="10842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err="1">
                <a:solidFill>
                  <a:schemeClr val="bg1"/>
                </a:solidFill>
                <a:latin typeface="ChunkFive" panose="00000500000000000000" pitchFamily="50" charset="0"/>
              </a:rPr>
              <a:t>inanças</a:t>
            </a:r>
            <a:r>
              <a:rPr lang="pt-BR" sz="4800" dirty="0">
                <a:solidFill>
                  <a:schemeClr val="bg1"/>
                </a:solidFill>
                <a:latin typeface="ChunkFive" panose="00000500000000000000" pitchFamily="50" charset="0"/>
              </a:rPr>
              <a:t> em BIG COMPANIES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!!Panda">
                <a:extLst>
                  <a:ext uri="{FF2B5EF4-FFF2-40B4-BE49-F238E27FC236}">
                    <a16:creationId xmlns:a16="http://schemas.microsoft.com/office/drawing/2014/main" id="{E26647E3-91DE-35AE-D102-2B03104B64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3899593"/>
                  </p:ext>
                </p:extLst>
              </p:nvPr>
            </p:nvGraphicFramePr>
            <p:xfrm rot="541387">
              <a:off x="10746486" y="-223652"/>
              <a:ext cx="1172926" cy="2038285"/>
            </p:xfrm>
            <a:graphic>
              <a:graphicData uri="http://schemas.microsoft.com/office/drawing/2017/model3d">
                <am3d:model3d r:embed="rId4">
                  <am3d:spPr>
                    <a:xfrm rot="541387">
                      <a:off x="0" y="0"/>
                      <a:ext cx="1172926" cy="2038285"/>
                    </a:xfrm>
                    <a:prstGeom prst="rect">
                      <a:avLst/>
                    </a:prstGeom>
                  </am3d:spPr>
                  <am3d:camera>
                    <am3d:pos x="0" y="0" z="619752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730" d="1000000"/>
                    <am3d:preTrans dx="54605" dy="-93965" dz="-59604"/>
                    <am3d:scale>
                      <am3d:sx n="1000000" d="1000000"/>
                      <am3d:sy n="1000000" d="1000000"/>
                      <am3d:sz n="1000000" d="1000000"/>
                    </am3d:scale>
                    <am3d:rot ax="2640997" ay="3550637" az="238109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662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!!Panda">
                <a:extLst>
                  <a:ext uri="{FF2B5EF4-FFF2-40B4-BE49-F238E27FC236}">
                    <a16:creationId xmlns:a16="http://schemas.microsoft.com/office/drawing/2014/main" id="{E26647E3-91DE-35AE-D102-2B03104B64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1387">
                <a:off x="10746486" y="-223652"/>
                <a:ext cx="1172926" cy="203828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3E5ACE07-3CED-F242-703A-5D0F8B976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4353" y="307466"/>
            <a:ext cx="1267393" cy="120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!!Dir">
            <a:extLst>
              <a:ext uri="{FF2B5EF4-FFF2-40B4-BE49-F238E27FC236}">
                <a16:creationId xmlns:a16="http://schemas.microsoft.com/office/drawing/2014/main" id="{971649B0-595E-66B0-E6FF-709AF6DD9B34}"/>
              </a:ext>
            </a:extLst>
          </p:cNvPr>
          <p:cNvCxnSpPr>
            <a:cxnSpLocks/>
          </p:cNvCxnSpPr>
          <p:nvPr/>
        </p:nvCxnSpPr>
        <p:spPr>
          <a:xfrm>
            <a:off x="10624353" y="311740"/>
            <a:ext cx="14476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!!Cima">
            <a:extLst>
              <a:ext uri="{FF2B5EF4-FFF2-40B4-BE49-F238E27FC236}">
                <a16:creationId xmlns:a16="http://schemas.microsoft.com/office/drawing/2014/main" id="{4BEE7DA0-9E9F-B0D6-BA42-B7FC7A005444}"/>
              </a:ext>
            </a:extLst>
          </p:cNvPr>
          <p:cNvCxnSpPr>
            <a:cxnSpLocks/>
          </p:cNvCxnSpPr>
          <p:nvPr/>
        </p:nvCxnSpPr>
        <p:spPr>
          <a:xfrm>
            <a:off x="11891746" y="76634"/>
            <a:ext cx="0" cy="143771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2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36513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3" name="!!Retângulo: Cantos Arredondados 7">
            <a:extLst>
              <a:ext uri="{FF2B5EF4-FFF2-40B4-BE49-F238E27FC236}">
                <a16:creationId xmlns:a16="http://schemas.microsoft.com/office/drawing/2014/main" id="{B84A92AF-D4BE-E0A0-B73C-2AD2D534EA29}"/>
              </a:ext>
            </a:extLst>
          </p:cNvPr>
          <p:cNvSpPr/>
          <p:nvPr/>
        </p:nvSpPr>
        <p:spPr>
          <a:xfrm>
            <a:off x="1972896" y="1770927"/>
            <a:ext cx="9954944" cy="15339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Retângulo: Cantos Arredondados 22">
            <a:extLst>
              <a:ext uri="{FF2B5EF4-FFF2-40B4-BE49-F238E27FC236}">
                <a16:creationId xmlns:a16="http://schemas.microsoft.com/office/drawing/2014/main" id="{8A9A4EDB-3C1E-4B64-92E0-85A5D604FACF}"/>
              </a:ext>
            </a:extLst>
          </p:cNvPr>
          <p:cNvSpPr/>
          <p:nvPr/>
        </p:nvSpPr>
        <p:spPr>
          <a:xfrm>
            <a:off x="2841163" y="2174005"/>
            <a:ext cx="971614" cy="662242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CaixaDeTexto 3">
            <a:extLst>
              <a:ext uri="{FF2B5EF4-FFF2-40B4-BE49-F238E27FC236}">
                <a16:creationId xmlns:a16="http://schemas.microsoft.com/office/drawing/2014/main" id="{FF96CE52-4ECE-67AF-A67B-843DB57BEC37}"/>
              </a:ext>
            </a:extLst>
          </p:cNvPr>
          <p:cNvSpPr txBox="1"/>
          <p:nvPr/>
        </p:nvSpPr>
        <p:spPr>
          <a:xfrm>
            <a:off x="2986419" y="2320460"/>
            <a:ext cx="70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Date</a:t>
            </a:r>
            <a:endParaRPr lang="pt-BR" dirty="0"/>
          </a:p>
        </p:txBody>
      </p:sp>
      <p:sp>
        <p:nvSpPr>
          <p:cNvPr id="24" name="!!Retângulo: Cantos Arredondados 23">
            <a:extLst>
              <a:ext uri="{FF2B5EF4-FFF2-40B4-BE49-F238E27FC236}">
                <a16:creationId xmlns:a16="http://schemas.microsoft.com/office/drawing/2014/main" id="{F5222A9D-74C4-8322-9BE8-89BCD6DEF0AC}"/>
              </a:ext>
            </a:extLst>
          </p:cNvPr>
          <p:cNvSpPr/>
          <p:nvPr/>
        </p:nvSpPr>
        <p:spPr>
          <a:xfrm>
            <a:off x="3950441" y="2166258"/>
            <a:ext cx="131093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CaixaDeTexto 24">
            <a:extLst>
              <a:ext uri="{FF2B5EF4-FFF2-40B4-BE49-F238E27FC236}">
                <a16:creationId xmlns:a16="http://schemas.microsoft.com/office/drawing/2014/main" id="{ED0F8D31-757F-2924-8DD5-AFDA8EF0E112}"/>
              </a:ext>
            </a:extLst>
          </p:cNvPr>
          <p:cNvSpPr txBox="1"/>
          <p:nvPr/>
        </p:nvSpPr>
        <p:spPr>
          <a:xfrm>
            <a:off x="4023069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Adj</a:t>
            </a:r>
            <a:r>
              <a:rPr lang="pt-BR" b="1" i="0" dirty="0">
                <a:effectLst/>
                <a:latin typeface="Roboto" panose="02000000000000000000" pitchFamily="2" charset="0"/>
              </a:rPr>
              <a:t> Close</a:t>
            </a:r>
            <a:endParaRPr lang="pt-BR" dirty="0"/>
          </a:p>
        </p:txBody>
      </p:sp>
      <p:sp>
        <p:nvSpPr>
          <p:cNvPr id="26" name="!!Retângulo: Cantos Arredondados 25">
            <a:extLst>
              <a:ext uri="{FF2B5EF4-FFF2-40B4-BE49-F238E27FC236}">
                <a16:creationId xmlns:a16="http://schemas.microsoft.com/office/drawing/2014/main" id="{73B337D1-34C0-854B-6DCD-11D45EBC7835}"/>
              </a:ext>
            </a:extLst>
          </p:cNvPr>
          <p:cNvSpPr/>
          <p:nvPr/>
        </p:nvSpPr>
        <p:spPr>
          <a:xfrm>
            <a:off x="5391257" y="2166258"/>
            <a:ext cx="1056216" cy="662242"/>
          </a:xfrm>
          <a:prstGeom prst="round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CaixaDeTexto 26">
            <a:extLst>
              <a:ext uri="{FF2B5EF4-FFF2-40B4-BE49-F238E27FC236}">
                <a16:creationId xmlns:a16="http://schemas.microsoft.com/office/drawing/2014/main" id="{8E4E2700-B18D-7DBF-3EA3-0ECB6BAAE193}"/>
              </a:ext>
            </a:extLst>
          </p:cNvPr>
          <p:cNvSpPr txBox="1"/>
          <p:nvPr/>
        </p:nvSpPr>
        <p:spPr>
          <a:xfrm>
            <a:off x="5538397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Close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8" name="!!Retângulo: Cantos Arredondados 27">
            <a:extLst>
              <a:ext uri="{FF2B5EF4-FFF2-40B4-BE49-F238E27FC236}">
                <a16:creationId xmlns:a16="http://schemas.microsoft.com/office/drawing/2014/main" id="{CF9CE0BE-9D75-C890-C5AE-488EFE519AD0}"/>
              </a:ext>
            </a:extLst>
          </p:cNvPr>
          <p:cNvSpPr/>
          <p:nvPr/>
        </p:nvSpPr>
        <p:spPr>
          <a:xfrm>
            <a:off x="6594613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CaixaDeTexto 28">
            <a:extLst>
              <a:ext uri="{FF2B5EF4-FFF2-40B4-BE49-F238E27FC236}">
                <a16:creationId xmlns:a16="http://schemas.microsoft.com/office/drawing/2014/main" id="{A7A10243-2FDF-D371-8784-A87C43528CDD}"/>
              </a:ext>
            </a:extLst>
          </p:cNvPr>
          <p:cNvSpPr txBox="1"/>
          <p:nvPr/>
        </p:nvSpPr>
        <p:spPr>
          <a:xfrm>
            <a:off x="6741753" y="2331244"/>
            <a:ext cx="804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High</a:t>
            </a:r>
            <a:endParaRPr lang="pt-BR" dirty="0"/>
          </a:p>
        </p:txBody>
      </p:sp>
      <p:sp>
        <p:nvSpPr>
          <p:cNvPr id="30" name="!!Retângulo: Cantos Arredondados 29">
            <a:extLst>
              <a:ext uri="{FF2B5EF4-FFF2-40B4-BE49-F238E27FC236}">
                <a16:creationId xmlns:a16="http://schemas.microsoft.com/office/drawing/2014/main" id="{1ED27E24-B79B-DFD5-8C75-523258EA6BE5}"/>
              </a:ext>
            </a:extLst>
          </p:cNvPr>
          <p:cNvSpPr/>
          <p:nvPr/>
        </p:nvSpPr>
        <p:spPr>
          <a:xfrm>
            <a:off x="7820783" y="2166258"/>
            <a:ext cx="856190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!!CaixaDeTexto 30">
            <a:extLst>
              <a:ext uri="{FF2B5EF4-FFF2-40B4-BE49-F238E27FC236}">
                <a16:creationId xmlns:a16="http://schemas.microsoft.com/office/drawing/2014/main" id="{951B70D9-6BF9-536A-BAC0-3456C22F73A2}"/>
              </a:ext>
            </a:extLst>
          </p:cNvPr>
          <p:cNvSpPr txBox="1"/>
          <p:nvPr/>
        </p:nvSpPr>
        <p:spPr>
          <a:xfrm>
            <a:off x="7936526" y="2331244"/>
            <a:ext cx="67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Low</a:t>
            </a:r>
            <a:endParaRPr lang="pt-BR" dirty="0"/>
          </a:p>
        </p:txBody>
      </p:sp>
      <p:sp>
        <p:nvSpPr>
          <p:cNvPr id="32" name="!!Retângulo: Cantos Arredondados 31">
            <a:extLst>
              <a:ext uri="{FF2B5EF4-FFF2-40B4-BE49-F238E27FC236}">
                <a16:creationId xmlns:a16="http://schemas.microsoft.com/office/drawing/2014/main" id="{5E3FA76A-F6FE-2B21-3B24-C1F5119D13EE}"/>
              </a:ext>
            </a:extLst>
          </p:cNvPr>
          <p:cNvSpPr/>
          <p:nvPr/>
        </p:nvSpPr>
        <p:spPr>
          <a:xfrm>
            <a:off x="8811692" y="2166258"/>
            <a:ext cx="93494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CaixaDeTexto 32">
            <a:extLst>
              <a:ext uri="{FF2B5EF4-FFF2-40B4-BE49-F238E27FC236}">
                <a16:creationId xmlns:a16="http://schemas.microsoft.com/office/drawing/2014/main" id="{4B897ABD-8493-996F-E9ED-CB3414EDEAD0}"/>
              </a:ext>
            </a:extLst>
          </p:cNvPr>
          <p:cNvSpPr txBox="1"/>
          <p:nvPr/>
        </p:nvSpPr>
        <p:spPr>
          <a:xfrm>
            <a:off x="8927434" y="2331244"/>
            <a:ext cx="74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Open</a:t>
            </a:r>
            <a:endParaRPr lang="pt-BR" dirty="0"/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C0E47094-C574-8BD0-EB96-7EB69CCB40EE}"/>
              </a:ext>
            </a:extLst>
          </p:cNvPr>
          <p:cNvSpPr/>
          <p:nvPr/>
        </p:nvSpPr>
        <p:spPr>
          <a:xfrm>
            <a:off x="9881357" y="2151042"/>
            <a:ext cx="118609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CaixaDeTexto 34">
            <a:extLst>
              <a:ext uri="{FF2B5EF4-FFF2-40B4-BE49-F238E27FC236}">
                <a16:creationId xmlns:a16="http://schemas.microsoft.com/office/drawing/2014/main" id="{E9CF2674-BF9E-4BE7-E7E6-5E40F6054EAA}"/>
              </a:ext>
            </a:extLst>
          </p:cNvPr>
          <p:cNvSpPr txBox="1"/>
          <p:nvPr/>
        </p:nvSpPr>
        <p:spPr>
          <a:xfrm>
            <a:off x="9997099" y="2316028"/>
            <a:ext cx="107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Volume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615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36513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3" name="!!Retângulo: Cantos Arredondados 7">
            <a:extLst>
              <a:ext uri="{FF2B5EF4-FFF2-40B4-BE49-F238E27FC236}">
                <a16:creationId xmlns:a16="http://schemas.microsoft.com/office/drawing/2014/main" id="{B84A92AF-D4BE-E0A0-B73C-2AD2D534EA29}"/>
              </a:ext>
            </a:extLst>
          </p:cNvPr>
          <p:cNvSpPr/>
          <p:nvPr/>
        </p:nvSpPr>
        <p:spPr>
          <a:xfrm>
            <a:off x="1972896" y="1770927"/>
            <a:ext cx="9954944" cy="15339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Retângulo: Cantos Arredondados 22">
            <a:extLst>
              <a:ext uri="{FF2B5EF4-FFF2-40B4-BE49-F238E27FC236}">
                <a16:creationId xmlns:a16="http://schemas.microsoft.com/office/drawing/2014/main" id="{8A9A4EDB-3C1E-4B64-92E0-85A5D604FACF}"/>
              </a:ext>
            </a:extLst>
          </p:cNvPr>
          <p:cNvSpPr/>
          <p:nvPr/>
        </p:nvSpPr>
        <p:spPr>
          <a:xfrm>
            <a:off x="2841163" y="2174005"/>
            <a:ext cx="971614" cy="662242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CaixaDeTexto 3">
            <a:extLst>
              <a:ext uri="{FF2B5EF4-FFF2-40B4-BE49-F238E27FC236}">
                <a16:creationId xmlns:a16="http://schemas.microsoft.com/office/drawing/2014/main" id="{FF96CE52-4ECE-67AF-A67B-843DB57BEC37}"/>
              </a:ext>
            </a:extLst>
          </p:cNvPr>
          <p:cNvSpPr txBox="1"/>
          <p:nvPr/>
        </p:nvSpPr>
        <p:spPr>
          <a:xfrm>
            <a:off x="2986419" y="2320460"/>
            <a:ext cx="70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Date</a:t>
            </a:r>
            <a:endParaRPr lang="pt-BR" dirty="0"/>
          </a:p>
        </p:txBody>
      </p:sp>
      <p:sp>
        <p:nvSpPr>
          <p:cNvPr id="24" name="!!Retângulo: Cantos Arredondados 23">
            <a:extLst>
              <a:ext uri="{FF2B5EF4-FFF2-40B4-BE49-F238E27FC236}">
                <a16:creationId xmlns:a16="http://schemas.microsoft.com/office/drawing/2014/main" id="{F5222A9D-74C4-8322-9BE8-89BCD6DEF0AC}"/>
              </a:ext>
            </a:extLst>
          </p:cNvPr>
          <p:cNvSpPr/>
          <p:nvPr/>
        </p:nvSpPr>
        <p:spPr>
          <a:xfrm>
            <a:off x="3950441" y="2166258"/>
            <a:ext cx="131093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CaixaDeTexto 24">
            <a:extLst>
              <a:ext uri="{FF2B5EF4-FFF2-40B4-BE49-F238E27FC236}">
                <a16:creationId xmlns:a16="http://schemas.microsoft.com/office/drawing/2014/main" id="{ED0F8D31-757F-2924-8DD5-AFDA8EF0E112}"/>
              </a:ext>
            </a:extLst>
          </p:cNvPr>
          <p:cNvSpPr txBox="1"/>
          <p:nvPr/>
        </p:nvSpPr>
        <p:spPr>
          <a:xfrm>
            <a:off x="4023069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Adj</a:t>
            </a:r>
            <a:r>
              <a:rPr lang="pt-BR" b="1" i="0" dirty="0">
                <a:effectLst/>
                <a:latin typeface="Roboto" panose="02000000000000000000" pitchFamily="2" charset="0"/>
              </a:rPr>
              <a:t> Close</a:t>
            </a:r>
            <a:endParaRPr lang="pt-BR" dirty="0"/>
          </a:p>
        </p:txBody>
      </p:sp>
      <p:sp>
        <p:nvSpPr>
          <p:cNvPr id="26" name="!!Retângulo: Cantos Arredondados 25">
            <a:extLst>
              <a:ext uri="{FF2B5EF4-FFF2-40B4-BE49-F238E27FC236}">
                <a16:creationId xmlns:a16="http://schemas.microsoft.com/office/drawing/2014/main" id="{73B337D1-34C0-854B-6DCD-11D45EBC7835}"/>
              </a:ext>
            </a:extLst>
          </p:cNvPr>
          <p:cNvSpPr/>
          <p:nvPr/>
        </p:nvSpPr>
        <p:spPr>
          <a:xfrm>
            <a:off x="5391257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CaixaDeTexto 26">
            <a:extLst>
              <a:ext uri="{FF2B5EF4-FFF2-40B4-BE49-F238E27FC236}">
                <a16:creationId xmlns:a16="http://schemas.microsoft.com/office/drawing/2014/main" id="{8E4E2700-B18D-7DBF-3EA3-0ECB6BAAE193}"/>
              </a:ext>
            </a:extLst>
          </p:cNvPr>
          <p:cNvSpPr txBox="1"/>
          <p:nvPr/>
        </p:nvSpPr>
        <p:spPr>
          <a:xfrm>
            <a:off x="5538397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Close</a:t>
            </a:r>
            <a:endParaRPr lang="pt-BR" dirty="0"/>
          </a:p>
        </p:txBody>
      </p:sp>
      <p:sp>
        <p:nvSpPr>
          <p:cNvPr id="28" name="!!Retângulo: Cantos Arredondados 27">
            <a:extLst>
              <a:ext uri="{FF2B5EF4-FFF2-40B4-BE49-F238E27FC236}">
                <a16:creationId xmlns:a16="http://schemas.microsoft.com/office/drawing/2014/main" id="{CF9CE0BE-9D75-C890-C5AE-488EFE519AD0}"/>
              </a:ext>
            </a:extLst>
          </p:cNvPr>
          <p:cNvSpPr/>
          <p:nvPr/>
        </p:nvSpPr>
        <p:spPr>
          <a:xfrm>
            <a:off x="6594613" y="2166258"/>
            <a:ext cx="1056216" cy="662242"/>
          </a:xfrm>
          <a:prstGeom prst="round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CaixaDeTexto 28">
            <a:extLst>
              <a:ext uri="{FF2B5EF4-FFF2-40B4-BE49-F238E27FC236}">
                <a16:creationId xmlns:a16="http://schemas.microsoft.com/office/drawing/2014/main" id="{A7A10243-2FDF-D371-8784-A87C43528CDD}"/>
              </a:ext>
            </a:extLst>
          </p:cNvPr>
          <p:cNvSpPr txBox="1"/>
          <p:nvPr/>
        </p:nvSpPr>
        <p:spPr>
          <a:xfrm>
            <a:off x="6741753" y="2331244"/>
            <a:ext cx="804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High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0" name="!!Retângulo: Cantos Arredondados 29">
            <a:extLst>
              <a:ext uri="{FF2B5EF4-FFF2-40B4-BE49-F238E27FC236}">
                <a16:creationId xmlns:a16="http://schemas.microsoft.com/office/drawing/2014/main" id="{1ED27E24-B79B-DFD5-8C75-523258EA6BE5}"/>
              </a:ext>
            </a:extLst>
          </p:cNvPr>
          <p:cNvSpPr/>
          <p:nvPr/>
        </p:nvSpPr>
        <p:spPr>
          <a:xfrm>
            <a:off x="7820783" y="2166258"/>
            <a:ext cx="856190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!!CaixaDeTexto 30">
            <a:extLst>
              <a:ext uri="{FF2B5EF4-FFF2-40B4-BE49-F238E27FC236}">
                <a16:creationId xmlns:a16="http://schemas.microsoft.com/office/drawing/2014/main" id="{951B70D9-6BF9-536A-BAC0-3456C22F73A2}"/>
              </a:ext>
            </a:extLst>
          </p:cNvPr>
          <p:cNvSpPr txBox="1"/>
          <p:nvPr/>
        </p:nvSpPr>
        <p:spPr>
          <a:xfrm>
            <a:off x="7936526" y="2331244"/>
            <a:ext cx="67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Low</a:t>
            </a:r>
            <a:endParaRPr lang="pt-BR" dirty="0"/>
          </a:p>
        </p:txBody>
      </p:sp>
      <p:sp>
        <p:nvSpPr>
          <p:cNvPr id="32" name="!!Retângulo: Cantos Arredondados 31">
            <a:extLst>
              <a:ext uri="{FF2B5EF4-FFF2-40B4-BE49-F238E27FC236}">
                <a16:creationId xmlns:a16="http://schemas.microsoft.com/office/drawing/2014/main" id="{5E3FA76A-F6FE-2B21-3B24-C1F5119D13EE}"/>
              </a:ext>
            </a:extLst>
          </p:cNvPr>
          <p:cNvSpPr/>
          <p:nvPr/>
        </p:nvSpPr>
        <p:spPr>
          <a:xfrm>
            <a:off x="8811692" y="2166258"/>
            <a:ext cx="93494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CaixaDeTexto 32">
            <a:extLst>
              <a:ext uri="{FF2B5EF4-FFF2-40B4-BE49-F238E27FC236}">
                <a16:creationId xmlns:a16="http://schemas.microsoft.com/office/drawing/2014/main" id="{4B897ABD-8493-996F-E9ED-CB3414EDEAD0}"/>
              </a:ext>
            </a:extLst>
          </p:cNvPr>
          <p:cNvSpPr txBox="1"/>
          <p:nvPr/>
        </p:nvSpPr>
        <p:spPr>
          <a:xfrm>
            <a:off x="8927434" y="2331244"/>
            <a:ext cx="74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Open</a:t>
            </a:r>
            <a:endParaRPr lang="pt-BR" dirty="0"/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C0E47094-C574-8BD0-EB96-7EB69CCB40EE}"/>
              </a:ext>
            </a:extLst>
          </p:cNvPr>
          <p:cNvSpPr/>
          <p:nvPr/>
        </p:nvSpPr>
        <p:spPr>
          <a:xfrm>
            <a:off x="9881357" y="2151042"/>
            <a:ext cx="118609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CaixaDeTexto 34">
            <a:extLst>
              <a:ext uri="{FF2B5EF4-FFF2-40B4-BE49-F238E27FC236}">
                <a16:creationId xmlns:a16="http://schemas.microsoft.com/office/drawing/2014/main" id="{E9CF2674-BF9E-4BE7-E7E6-5E40F6054EAA}"/>
              </a:ext>
            </a:extLst>
          </p:cNvPr>
          <p:cNvSpPr txBox="1"/>
          <p:nvPr/>
        </p:nvSpPr>
        <p:spPr>
          <a:xfrm>
            <a:off x="9997099" y="2316028"/>
            <a:ext cx="107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Volume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41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36513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3" name="!!Retângulo: Cantos Arredondados 7">
            <a:extLst>
              <a:ext uri="{FF2B5EF4-FFF2-40B4-BE49-F238E27FC236}">
                <a16:creationId xmlns:a16="http://schemas.microsoft.com/office/drawing/2014/main" id="{B84A92AF-D4BE-E0A0-B73C-2AD2D534EA29}"/>
              </a:ext>
            </a:extLst>
          </p:cNvPr>
          <p:cNvSpPr/>
          <p:nvPr/>
        </p:nvSpPr>
        <p:spPr>
          <a:xfrm>
            <a:off x="1972896" y="1770927"/>
            <a:ext cx="9954944" cy="15339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Retângulo: Cantos Arredondados 22">
            <a:extLst>
              <a:ext uri="{FF2B5EF4-FFF2-40B4-BE49-F238E27FC236}">
                <a16:creationId xmlns:a16="http://schemas.microsoft.com/office/drawing/2014/main" id="{8A9A4EDB-3C1E-4B64-92E0-85A5D604FACF}"/>
              </a:ext>
            </a:extLst>
          </p:cNvPr>
          <p:cNvSpPr/>
          <p:nvPr/>
        </p:nvSpPr>
        <p:spPr>
          <a:xfrm>
            <a:off x="2841163" y="2174005"/>
            <a:ext cx="971614" cy="662242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CaixaDeTexto 3">
            <a:extLst>
              <a:ext uri="{FF2B5EF4-FFF2-40B4-BE49-F238E27FC236}">
                <a16:creationId xmlns:a16="http://schemas.microsoft.com/office/drawing/2014/main" id="{FF96CE52-4ECE-67AF-A67B-843DB57BEC37}"/>
              </a:ext>
            </a:extLst>
          </p:cNvPr>
          <p:cNvSpPr txBox="1"/>
          <p:nvPr/>
        </p:nvSpPr>
        <p:spPr>
          <a:xfrm>
            <a:off x="2986419" y="2320460"/>
            <a:ext cx="70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Date</a:t>
            </a:r>
            <a:endParaRPr lang="pt-BR" dirty="0"/>
          </a:p>
        </p:txBody>
      </p:sp>
      <p:sp>
        <p:nvSpPr>
          <p:cNvPr id="24" name="!!Retângulo: Cantos Arredondados 23">
            <a:extLst>
              <a:ext uri="{FF2B5EF4-FFF2-40B4-BE49-F238E27FC236}">
                <a16:creationId xmlns:a16="http://schemas.microsoft.com/office/drawing/2014/main" id="{F5222A9D-74C4-8322-9BE8-89BCD6DEF0AC}"/>
              </a:ext>
            </a:extLst>
          </p:cNvPr>
          <p:cNvSpPr/>
          <p:nvPr/>
        </p:nvSpPr>
        <p:spPr>
          <a:xfrm>
            <a:off x="3950441" y="2166258"/>
            <a:ext cx="131093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CaixaDeTexto 24">
            <a:extLst>
              <a:ext uri="{FF2B5EF4-FFF2-40B4-BE49-F238E27FC236}">
                <a16:creationId xmlns:a16="http://schemas.microsoft.com/office/drawing/2014/main" id="{ED0F8D31-757F-2924-8DD5-AFDA8EF0E112}"/>
              </a:ext>
            </a:extLst>
          </p:cNvPr>
          <p:cNvSpPr txBox="1"/>
          <p:nvPr/>
        </p:nvSpPr>
        <p:spPr>
          <a:xfrm>
            <a:off x="4023069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Adj</a:t>
            </a:r>
            <a:r>
              <a:rPr lang="pt-BR" b="1" i="0" dirty="0">
                <a:effectLst/>
                <a:latin typeface="Roboto" panose="02000000000000000000" pitchFamily="2" charset="0"/>
              </a:rPr>
              <a:t> Close</a:t>
            </a:r>
            <a:endParaRPr lang="pt-BR" dirty="0"/>
          </a:p>
        </p:txBody>
      </p:sp>
      <p:sp>
        <p:nvSpPr>
          <p:cNvPr id="26" name="!!Retângulo: Cantos Arredondados 25">
            <a:extLst>
              <a:ext uri="{FF2B5EF4-FFF2-40B4-BE49-F238E27FC236}">
                <a16:creationId xmlns:a16="http://schemas.microsoft.com/office/drawing/2014/main" id="{73B337D1-34C0-854B-6DCD-11D45EBC7835}"/>
              </a:ext>
            </a:extLst>
          </p:cNvPr>
          <p:cNvSpPr/>
          <p:nvPr/>
        </p:nvSpPr>
        <p:spPr>
          <a:xfrm>
            <a:off x="5391257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CaixaDeTexto 26">
            <a:extLst>
              <a:ext uri="{FF2B5EF4-FFF2-40B4-BE49-F238E27FC236}">
                <a16:creationId xmlns:a16="http://schemas.microsoft.com/office/drawing/2014/main" id="{8E4E2700-B18D-7DBF-3EA3-0ECB6BAAE193}"/>
              </a:ext>
            </a:extLst>
          </p:cNvPr>
          <p:cNvSpPr txBox="1"/>
          <p:nvPr/>
        </p:nvSpPr>
        <p:spPr>
          <a:xfrm>
            <a:off x="5538397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Close</a:t>
            </a:r>
            <a:endParaRPr lang="pt-BR" dirty="0"/>
          </a:p>
        </p:txBody>
      </p:sp>
      <p:sp>
        <p:nvSpPr>
          <p:cNvPr id="28" name="!!Retângulo: Cantos Arredondados 27">
            <a:extLst>
              <a:ext uri="{FF2B5EF4-FFF2-40B4-BE49-F238E27FC236}">
                <a16:creationId xmlns:a16="http://schemas.microsoft.com/office/drawing/2014/main" id="{CF9CE0BE-9D75-C890-C5AE-488EFE519AD0}"/>
              </a:ext>
            </a:extLst>
          </p:cNvPr>
          <p:cNvSpPr/>
          <p:nvPr/>
        </p:nvSpPr>
        <p:spPr>
          <a:xfrm>
            <a:off x="6594613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CaixaDeTexto 28">
            <a:extLst>
              <a:ext uri="{FF2B5EF4-FFF2-40B4-BE49-F238E27FC236}">
                <a16:creationId xmlns:a16="http://schemas.microsoft.com/office/drawing/2014/main" id="{A7A10243-2FDF-D371-8784-A87C43528CDD}"/>
              </a:ext>
            </a:extLst>
          </p:cNvPr>
          <p:cNvSpPr txBox="1"/>
          <p:nvPr/>
        </p:nvSpPr>
        <p:spPr>
          <a:xfrm>
            <a:off x="6741753" y="2331244"/>
            <a:ext cx="804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High</a:t>
            </a:r>
            <a:endParaRPr lang="pt-BR" dirty="0"/>
          </a:p>
        </p:txBody>
      </p:sp>
      <p:sp>
        <p:nvSpPr>
          <p:cNvPr id="30" name="!!Retângulo: Cantos Arredondados 29">
            <a:extLst>
              <a:ext uri="{FF2B5EF4-FFF2-40B4-BE49-F238E27FC236}">
                <a16:creationId xmlns:a16="http://schemas.microsoft.com/office/drawing/2014/main" id="{1ED27E24-B79B-DFD5-8C75-523258EA6BE5}"/>
              </a:ext>
            </a:extLst>
          </p:cNvPr>
          <p:cNvSpPr/>
          <p:nvPr/>
        </p:nvSpPr>
        <p:spPr>
          <a:xfrm>
            <a:off x="7820783" y="2166258"/>
            <a:ext cx="856190" cy="662242"/>
          </a:xfrm>
          <a:prstGeom prst="round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!!CaixaDeTexto 30">
            <a:extLst>
              <a:ext uri="{FF2B5EF4-FFF2-40B4-BE49-F238E27FC236}">
                <a16:creationId xmlns:a16="http://schemas.microsoft.com/office/drawing/2014/main" id="{951B70D9-6BF9-536A-BAC0-3456C22F73A2}"/>
              </a:ext>
            </a:extLst>
          </p:cNvPr>
          <p:cNvSpPr txBox="1"/>
          <p:nvPr/>
        </p:nvSpPr>
        <p:spPr>
          <a:xfrm>
            <a:off x="7936526" y="2331244"/>
            <a:ext cx="67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Low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2" name="!!Retângulo: Cantos Arredondados 31">
            <a:extLst>
              <a:ext uri="{FF2B5EF4-FFF2-40B4-BE49-F238E27FC236}">
                <a16:creationId xmlns:a16="http://schemas.microsoft.com/office/drawing/2014/main" id="{5E3FA76A-F6FE-2B21-3B24-C1F5119D13EE}"/>
              </a:ext>
            </a:extLst>
          </p:cNvPr>
          <p:cNvSpPr/>
          <p:nvPr/>
        </p:nvSpPr>
        <p:spPr>
          <a:xfrm>
            <a:off x="8811692" y="2166258"/>
            <a:ext cx="93494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CaixaDeTexto 32">
            <a:extLst>
              <a:ext uri="{FF2B5EF4-FFF2-40B4-BE49-F238E27FC236}">
                <a16:creationId xmlns:a16="http://schemas.microsoft.com/office/drawing/2014/main" id="{4B897ABD-8493-996F-E9ED-CB3414EDEAD0}"/>
              </a:ext>
            </a:extLst>
          </p:cNvPr>
          <p:cNvSpPr txBox="1"/>
          <p:nvPr/>
        </p:nvSpPr>
        <p:spPr>
          <a:xfrm>
            <a:off x="8927434" y="2331244"/>
            <a:ext cx="74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Open</a:t>
            </a:r>
            <a:endParaRPr lang="pt-BR" dirty="0"/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C0E47094-C574-8BD0-EB96-7EB69CCB40EE}"/>
              </a:ext>
            </a:extLst>
          </p:cNvPr>
          <p:cNvSpPr/>
          <p:nvPr/>
        </p:nvSpPr>
        <p:spPr>
          <a:xfrm>
            <a:off x="9881357" y="2151042"/>
            <a:ext cx="118609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CaixaDeTexto 34">
            <a:extLst>
              <a:ext uri="{FF2B5EF4-FFF2-40B4-BE49-F238E27FC236}">
                <a16:creationId xmlns:a16="http://schemas.microsoft.com/office/drawing/2014/main" id="{E9CF2674-BF9E-4BE7-E7E6-5E40F6054EAA}"/>
              </a:ext>
            </a:extLst>
          </p:cNvPr>
          <p:cNvSpPr txBox="1"/>
          <p:nvPr/>
        </p:nvSpPr>
        <p:spPr>
          <a:xfrm>
            <a:off x="9997099" y="2316028"/>
            <a:ext cx="107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Volume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952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36513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3" name="!!Retângulo: Cantos Arredondados 7">
            <a:extLst>
              <a:ext uri="{FF2B5EF4-FFF2-40B4-BE49-F238E27FC236}">
                <a16:creationId xmlns:a16="http://schemas.microsoft.com/office/drawing/2014/main" id="{B84A92AF-D4BE-E0A0-B73C-2AD2D534EA29}"/>
              </a:ext>
            </a:extLst>
          </p:cNvPr>
          <p:cNvSpPr/>
          <p:nvPr/>
        </p:nvSpPr>
        <p:spPr>
          <a:xfrm>
            <a:off x="1972896" y="1770927"/>
            <a:ext cx="9954944" cy="15339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Retângulo: Cantos Arredondados 22">
            <a:extLst>
              <a:ext uri="{FF2B5EF4-FFF2-40B4-BE49-F238E27FC236}">
                <a16:creationId xmlns:a16="http://schemas.microsoft.com/office/drawing/2014/main" id="{8A9A4EDB-3C1E-4B64-92E0-85A5D604FACF}"/>
              </a:ext>
            </a:extLst>
          </p:cNvPr>
          <p:cNvSpPr/>
          <p:nvPr/>
        </p:nvSpPr>
        <p:spPr>
          <a:xfrm>
            <a:off x="2841163" y="2174005"/>
            <a:ext cx="971614" cy="662242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CaixaDeTexto 3">
            <a:extLst>
              <a:ext uri="{FF2B5EF4-FFF2-40B4-BE49-F238E27FC236}">
                <a16:creationId xmlns:a16="http://schemas.microsoft.com/office/drawing/2014/main" id="{FF96CE52-4ECE-67AF-A67B-843DB57BEC37}"/>
              </a:ext>
            </a:extLst>
          </p:cNvPr>
          <p:cNvSpPr txBox="1"/>
          <p:nvPr/>
        </p:nvSpPr>
        <p:spPr>
          <a:xfrm>
            <a:off x="2986419" y="2320460"/>
            <a:ext cx="70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Date</a:t>
            </a:r>
            <a:endParaRPr lang="pt-BR" dirty="0"/>
          </a:p>
        </p:txBody>
      </p:sp>
      <p:sp>
        <p:nvSpPr>
          <p:cNvPr id="24" name="!!Retângulo: Cantos Arredondados 23">
            <a:extLst>
              <a:ext uri="{FF2B5EF4-FFF2-40B4-BE49-F238E27FC236}">
                <a16:creationId xmlns:a16="http://schemas.microsoft.com/office/drawing/2014/main" id="{F5222A9D-74C4-8322-9BE8-89BCD6DEF0AC}"/>
              </a:ext>
            </a:extLst>
          </p:cNvPr>
          <p:cNvSpPr/>
          <p:nvPr/>
        </p:nvSpPr>
        <p:spPr>
          <a:xfrm>
            <a:off x="3950441" y="2166258"/>
            <a:ext cx="131093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CaixaDeTexto 24">
            <a:extLst>
              <a:ext uri="{FF2B5EF4-FFF2-40B4-BE49-F238E27FC236}">
                <a16:creationId xmlns:a16="http://schemas.microsoft.com/office/drawing/2014/main" id="{ED0F8D31-757F-2924-8DD5-AFDA8EF0E112}"/>
              </a:ext>
            </a:extLst>
          </p:cNvPr>
          <p:cNvSpPr txBox="1"/>
          <p:nvPr/>
        </p:nvSpPr>
        <p:spPr>
          <a:xfrm>
            <a:off x="4023069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Adj</a:t>
            </a:r>
            <a:r>
              <a:rPr lang="pt-BR" b="1" i="0" dirty="0">
                <a:effectLst/>
                <a:latin typeface="Roboto" panose="02000000000000000000" pitchFamily="2" charset="0"/>
              </a:rPr>
              <a:t> Close</a:t>
            </a:r>
            <a:endParaRPr lang="pt-BR" dirty="0"/>
          </a:p>
        </p:txBody>
      </p:sp>
      <p:sp>
        <p:nvSpPr>
          <p:cNvPr id="26" name="!!Retângulo: Cantos Arredondados 25">
            <a:extLst>
              <a:ext uri="{FF2B5EF4-FFF2-40B4-BE49-F238E27FC236}">
                <a16:creationId xmlns:a16="http://schemas.microsoft.com/office/drawing/2014/main" id="{73B337D1-34C0-854B-6DCD-11D45EBC7835}"/>
              </a:ext>
            </a:extLst>
          </p:cNvPr>
          <p:cNvSpPr/>
          <p:nvPr/>
        </p:nvSpPr>
        <p:spPr>
          <a:xfrm>
            <a:off x="5391257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CaixaDeTexto 26">
            <a:extLst>
              <a:ext uri="{FF2B5EF4-FFF2-40B4-BE49-F238E27FC236}">
                <a16:creationId xmlns:a16="http://schemas.microsoft.com/office/drawing/2014/main" id="{8E4E2700-B18D-7DBF-3EA3-0ECB6BAAE193}"/>
              </a:ext>
            </a:extLst>
          </p:cNvPr>
          <p:cNvSpPr txBox="1"/>
          <p:nvPr/>
        </p:nvSpPr>
        <p:spPr>
          <a:xfrm>
            <a:off x="5538397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Close</a:t>
            </a:r>
            <a:endParaRPr lang="pt-BR" dirty="0"/>
          </a:p>
        </p:txBody>
      </p:sp>
      <p:sp>
        <p:nvSpPr>
          <p:cNvPr id="28" name="!!Retângulo: Cantos Arredondados 27">
            <a:extLst>
              <a:ext uri="{FF2B5EF4-FFF2-40B4-BE49-F238E27FC236}">
                <a16:creationId xmlns:a16="http://schemas.microsoft.com/office/drawing/2014/main" id="{CF9CE0BE-9D75-C890-C5AE-488EFE519AD0}"/>
              </a:ext>
            </a:extLst>
          </p:cNvPr>
          <p:cNvSpPr/>
          <p:nvPr/>
        </p:nvSpPr>
        <p:spPr>
          <a:xfrm>
            <a:off x="6594613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CaixaDeTexto 28">
            <a:extLst>
              <a:ext uri="{FF2B5EF4-FFF2-40B4-BE49-F238E27FC236}">
                <a16:creationId xmlns:a16="http://schemas.microsoft.com/office/drawing/2014/main" id="{A7A10243-2FDF-D371-8784-A87C43528CDD}"/>
              </a:ext>
            </a:extLst>
          </p:cNvPr>
          <p:cNvSpPr txBox="1"/>
          <p:nvPr/>
        </p:nvSpPr>
        <p:spPr>
          <a:xfrm>
            <a:off x="6741753" y="2331244"/>
            <a:ext cx="804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High</a:t>
            </a:r>
            <a:endParaRPr lang="pt-BR" dirty="0"/>
          </a:p>
        </p:txBody>
      </p:sp>
      <p:sp>
        <p:nvSpPr>
          <p:cNvPr id="30" name="!!Retângulo: Cantos Arredondados 29">
            <a:extLst>
              <a:ext uri="{FF2B5EF4-FFF2-40B4-BE49-F238E27FC236}">
                <a16:creationId xmlns:a16="http://schemas.microsoft.com/office/drawing/2014/main" id="{1ED27E24-B79B-DFD5-8C75-523258EA6BE5}"/>
              </a:ext>
            </a:extLst>
          </p:cNvPr>
          <p:cNvSpPr/>
          <p:nvPr/>
        </p:nvSpPr>
        <p:spPr>
          <a:xfrm>
            <a:off x="7820783" y="2166258"/>
            <a:ext cx="856190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!!CaixaDeTexto 30">
            <a:extLst>
              <a:ext uri="{FF2B5EF4-FFF2-40B4-BE49-F238E27FC236}">
                <a16:creationId xmlns:a16="http://schemas.microsoft.com/office/drawing/2014/main" id="{951B70D9-6BF9-536A-BAC0-3456C22F73A2}"/>
              </a:ext>
            </a:extLst>
          </p:cNvPr>
          <p:cNvSpPr txBox="1"/>
          <p:nvPr/>
        </p:nvSpPr>
        <p:spPr>
          <a:xfrm>
            <a:off x="7936526" y="2331244"/>
            <a:ext cx="67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Low</a:t>
            </a:r>
            <a:endParaRPr lang="pt-BR" dirty="0"/>
          </a:p>
        </p:txBody>
      </p:sp>
      <p:sp>
        <p:nvSpPr>
          <p:cNvPr id="32" name="!!Retângulo: Cantos Arredondados 31">
            <a:extLst>
              <a:ext uri="{FF2B5EF4-FFF2-40B4-BE49-F238E27FC236}">
                <a16:creationId xmlns:a16="http://schemas.microsoft.com/office/drawing/2014/main" id="{5E3FA76A-F6FE-2B21-3B24-C1F5119D13EE}"/>
              </a:ext>
            </a:extLst>
          </p:cNvPr>
          <p:cNvSpPr/>
          <p:nvPr/>
        </p:nvSpPr>
        <p:spPr>
          <a:xfrm>
            <a:off x="8811692" y="2166258"/>
            <a:ext cx="934946" cy="662242"/>
          </a:xfrm>
          <a:prstGeom prst="round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CaixaDeTexto 32">
            <a:extLst>
              <a:ext uri="{FF2B5EF4-FFF2-40B4-BE49-F238E27FC236}">
                <a16:creationId xmlns:a16="http://schemas.microsoft.com/office/drawing/2014/main" id="{4B897ABD-8493-996F-E9ED-CB3414EDEAD0}"/>
              </a:ext>
            </a:extLst>
          </p:cNvPr>
          <p:cNvSpPr txBox="1"/>
          <p:nvPr/>
        </p:nvSpPr>
        <p:spPr>
          <a:xfrm>
            <a:off x="8927434" y="2331244"/>
            <a:ext cx="74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Open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C0E47094-C574-8BD0-EB96-7EB69CCB40EE}"/>
              </a:ext>
            </a:extLst>
          </p:cNvPr>
          <p:cNvSpPr/>
          <p:nvPr/>
        </p:nvSpPr>
        <p:spPr>
          <a:xfrm>
            <a:off x="9881357" y="2151042"/>
            <a:ext cx="118609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CaixaDeTexto 34">
            <a:extLst>
              <a:ext uri="{FF2B5EF4-FFF2-40B4-BE49-F238E27FC236}">
                <a16:creationId xmlns:a16="http://schemas.microsoft.com/office/drawing/2014/main" id="{E9CF2674-BF9E-4BE7-E7E6-5E40F6054EAA}"/>
              </a:ext>
            </a:extLst>
          </p:cNvPr>
          <p:cNvSpPr txBox="1"/>
          <p:nvPr/>
        </p:nvSpPr>
        <p:spPr>
          <a:xfrm>
            <a:off x="9997099" y="2316028"/>
            <a:ext cx="107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Volume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557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36513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3" name="!!Retângulo: Cantos Arredondados 7">
            <a:extLst>
              <a:ext uri="{FF2B5EF4-FFF2-40B4-BE49-F238E27FC236}">
                <a16:creationId xmlns:a16="http://schemas.microsoft.com/office/drawing/2014/main" id="{B84A92AF-D4BE-E0A0-B73C-2AD2D534EA29}"/>
              </a:ext>
            </a:extLst>
          </p:cNvPr>
          <p:cNvSpPr/>
          <p:nvPr/>
        </p:nvSpPr>
        <p:spPr>
          <a:xfrm>
            <a:off x="1972896" y="1770927"/>
            <a:ext cx="9954944" cy="15339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Retângulo: Cantos Arredondados 22">
            <a:extLst>
              <a:ext uri="{FF2B5EF4-FFF2-40B4-BE49-F238E27FC236}">
                <a16:creationId xmlns:a16="http://schemas.microsoft.com/office/drawing/2014/main" id="{8A9A4EDB-3C1E-4B64-92E0-85A5D604FACF}"/>
              </a:ext>
            </a:extLst>
          </p:cNvPr>
          <p:cNvSpPr/>
          <p:nvPr/>
        </p:nvSpPr>
        <p:spPr>
          <a:xfrm>
            <a:off x="2841163" y="2174005"/>
            <a:ext cx="971614" cy="662242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CaixaDeTexto 3">
            <a:extLst>
              <a:ext uri="{FF2B5EF4-FFF2-40B4-BE49-F238E27FC236}">
                <a16:creationId xmlns:a16="http://schemas.microsoft.com/office/drawing/2014/main" id="{FF96CE52-4ECE-67AF-A67B-843DB57BEC37}"/>
              </a:ext>
            </a:extLst>
          </p:cNvPr>
          <p:cNvSpPr txBox="1"/>
          <p:nvPr/>
        </p:nvSpPr>
        <p:spPr>
          <a:xfrm>
            <a:off x="2986419" y="2320460"/>
            <a:ext cx="70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Date</a:t>
            </a:r>
            <a:endParaRPr lang="pt-BR" dirty="0"/>
          </a:p>
        </p:txBody>
      </p:sp>
      <p:sp>
        <p:nvSpPr>
          <p:cNvPr id="24" name="!!Retângulo: Cantos Arredondados 23">
            <a:extLst>
              <a:ext uri="{FF2B5EF4-FFF2-40B4-BE49-F238E27FC236}">
                <a16:creationId xmlns:a16="http://schemas.microsoft.com/office/drawing/2014/main" id="{F5222A9D-74C4-8322-9BE8-89BCD6DEF0AC}"/>
              </a:ext>
            </a:extLst>
          </p:cNvPr>
          <p:cNvSpPr/>
          <p:nvPr/>
        </p:nvSpPr>
        <p:spPr>
          <a:xfrm>
            <a:off x="3950441" y="2166258"/>
            <a:ext cx="131093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CaixaDeTexto 24">
            <a:extLst>
              <a:ext uri="{FF2B5EF4-FFF2-40B4-BE49-F238E27FC236}">
                <a16:creationId xmlns:a16="http://schemas.microsoft.com/office/drawing/2014/main" id="{ED0F8D31-757F-2924-8DD5-AFDA8EF0E112}"/>
              </a:ext>
            </a:extLst>
          </p:cNvPr>
          <p:cNvSpPr txBox="1"/>
          <p:nvPr/>
        </p:nvSpPr>
        <p:spPr>
          <a:xfrm>
            <a:off x="4023069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Adj</a:t>
            </a:r>
            <a:r>
              <a:rPr lang="pt-BR" b="1" i="0" dirty="0">
                <a:effectLst/>
                <a:latin typeface="Roboto" panose="02000000000000000000" pitchFamily="2" charset="0"/>
              </a:rPr>
              <a:t> Close</a:t>
            </a:r>
            <a:endParaRPr lang="pt-BR" dirty="0"/>
          </a:p>
        </p:txBody>
      </p:sp>
      <p:sp>
        <p:nvSpPr>
          <p:cNvPr id="26" name="!!Retângulo: Cantos Arredondados 25">
            <a:extLst>
              <a:ext uri="{FF2B5EF4-FFF2-40B4-BE49-F238E27FC236}">
                <a16:creationId xmlns:a16="http://schemas.microsoft.com/office/drawing/2014/main" id="{73B337D1-34C0-854B-6DCD-11D45EBC7835}"/>
              </a:ext>
            </a:extLst>
          </p:cNvPr>
          <p:cNvSpPr/>
          <p:nvPr/>
        </p:nvSpPr>
        <p:spPr>
          <a:xfrm>
            <a:off x="5391257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CaixaDeTexto 26">
            <a:extLst>
              <a:ext uri="{FF2B5EF4-FFF2-40B4-BE49-F238E27FC236}">
                <a16:creationId xmlns:a16="http://schemas.microsoft.com/office/drawing/2014/main" id="{8E4E2700-B18D-7DBF-3EA3-0ECB6BAAE193}"/>
              </a:ext>
            </a:extLst>
          </p:cNvPr>
          <p:cNvSpPr txBox="1"/>
          <p:nvPr/>
        </p:nvSpPr>
        <p:spPr>
          <a:xfrm>
            <a:off x="5538397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Close</a:t>
            </a:r>
            <a:endParaRPr lang="pt-BR" dirty="0"/>
          </a:p>
        </p:txBody>
      </p:sp>
      <p:sp>
        <p:nvSpPr>
          <p:cNvPr id="28" name="!!Retângulo: Cantos Arredondados 27">
            <a:extLst>
              <a:ext uri="{FF2B5EF4-FFF2-40B4-BE49-F238E27FC236}">
                <a16:creationId xmlns:a16="http://schemas.microsoft.com/office/drawing/2014/main" id="{CF9CE0BE-9D75-C890-C5AE-488EFE519AD0}"/>
              </a:ext>
            </a:extLst>
          </p:cNvPr>
          <p:cNvSpPr/>
          <p:nvPr/>
        </p:nvSpPr>
        <p:spPr>
          <a:xfrm>
            <a:off x="6594613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CaixaDeTexto 28">
            <a:extLst>
              <a:ext uri="{FF2B5EF4-FFF2-40B4-BE49-F238E27FC236}">
                <a16:creationId xmlns:a16="http://schemas.microsoft.com/office/drawing/2014/main" id="{A7A10243-2FDF-D371-8784-A87C43528CDD}"/>
              </a:ext>
            </a:extLst>
          </p:cNvPr>
          <p:cNvSpPr txBox="1"/>
          <p:nvPr/>
        </p:nvSpPr>
        <p:spPr>
          <a:xfrm>
            <a:off x="6741753" y="2331244"/>
            <a:ext cx="804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High</a:t>
            </a:r>
            <a:endParaRPr lang="pt-BR" dirty="0"/>
          </a:p>
        </p:txBody>
      </p:sp>
      <p:sp>
        <p:nvSpPr>
          <p:cNvPr id="30" name="!!Retângulo: Cantos Arredondados 29">
            <a:extLst>
              <a:ext uri="{FF2B5EF4-FFF2-40B4-BE49-F238E27FC236}">
                <a16:creationId xmlns:a16="http://schemas.microsoft.com/office/drawing/2014/main" id="{1ED27E24-B79B-DFD5-8C75-523258EA6BE5}"/>
              </a:ext>
            </a:extLst>
          </p:cNvPr>
          <p:cNvSpPr/>
          <p:nvPr/>
        </p:nvSpPr>
        <p:spPr>
          <a:xfrm>
            <a:off x="7820783" y="2166258"/>
            <a:ext cx="856190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!!CaixaDeTexto 30">
            <a:extLst>
              <a:ext uri="{FF2B5EF4-FFF2-40B4-BE49-F238E27FC236}">
                <a16:creationId xmlns:a16="http://schemas.microsoft.com/office/drawing/2014/main" id="{951B70D9-6BF9-536A-BAC0-3456C22F73A2}"/>
              </a:ext>
            </a:extLst>
          </p:cNvPr>
          <p:cNvSpPr txBox="1"/>
          <p:nvPr/>
        </p:nvSpPr>
        <p:spPr>
          <a:xfrm>
            <a:off x="7936526" y="2331244"/>
            <a:ext cx="67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Low</a:t>
            </a:r>
            <a:endParaRPr lang="pt-BR" dirty="0"/>
          </a:p>
        </p:txBody>
      </p:sp>
      <p:sp>
        <p:nvSpPr>
          <p:cNvPr id="32" name="!!Retângulo: Cantos Arredondados 31">
            <a:extLst>
              <a:ext uri="{FF2B5EF4-FFF2-40B4-BE49-F238E27FC236}">
                <a16:creationId xmlns:a16="http://schemas.microsoft.com/office/drawing/2014/main" id="{5E3FA76A-F6FE-2B21-3B24-C1F5119D13EE}"/>
              </a:ext>
            </a:extLst>
          </p:cNvPr>
          <p:cNvSpPr/>
          <p:nvPr/>
        </p:nvSpPr>
        <p:spPr>
          <a:xfrm>
            <a:off x="8811692" y="2166258"/>
            <a:ext cx="93494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CaixaDeTexto 32">
            <a:extLst>
              <a:ext uri="{FF2B5EF4-FFF2-40B4-BE49-F238E27FC236}">
                <a16:creationId xmlns:a16="http://schemas.microsoft.com/office/drawing/2014/main" id="{4B897ABD-8493-996F-E9ED-CB3414EDEAD0}"/>
              </a:ext>
            </a:extLst>
          </p:cNvPr>
          <p:cNvSpPr txBox="1"/>
          <p:nvPr/>
        </p:nvSpPr>
        <p:spPr>
          <a:xfrm>
            <a:off x="8927434" y="2331244"/>
            <a:ext cx="74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Open</a:t>
            </a:r>
            <a:endParaRPr lang="pt-BR" dirty="0"/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C0E47094-C574-8BD0-EB96-7EB69CCB40EE}"/>
              </a:ext>
            </a:extLst>
          </p:cNvPr>
          <p:cNvSpPr/>
          <p:nvPr/>
        </p:nvSpPr>
        <p:spPr>
          <a:xfrm>
            <a:off x="9881357" y="2151042"/>
            <a:ext cx="1186096" cy="662242"/>
          </a:xfrm>
          <a:prstGeom prst="roundRect">
            <a:avLst/>
          </a:prstGeom>
          <a:solidFill>
            <a:srgbClr val="C55A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CaixaDeTexto 34">
            <a:extLst>
              <a:ext uri="{FF2B5EF4-FFF2-40B4-BE49-F238E27FC236}">
                <a16:creationId xmlns:a16="http://schemas.microsoft.com/office/drawing/2014/main" id="{E9CF2674-BF9E-4BE7-E7E6-5E40F6054EAA}"/>
              </a:ext>
            </a:extLst>
          </p:cNvPr>
          <p:cNvSpPr txBox="1"/>
          <p:nvPr/>
        </p:nvSpPr>
        <p:spPr>
          <a:xfrm>
            <a:off x="9997099" y="2316028"/>
            <a:ext cx="107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Volume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71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36513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3" name="!!Retângulo: Cantos Arredondados 7">
            <a:extLst>
              <a:ext uri="{FF2B5EF4-FFF2-40B4-BE49-F238E27FC236}">
                <a16:creationId xmlns:a16="http://schemas.microsoft.com/office/drawing/2014/main" id="{B84A92AF-D4BE-E0A0-B73C-2AD2D534EA29}"/>
              </a:ext>
            </a:extLst>
          </p:cNvPr>
          <p:cNvSpPr/>
          <p:nvPr/>
        </p:nvSpPr>
        <p:spPr>
          <a:xfrm>
            <a:off x="1972896" y="1770927"/>
            <a:ext cx="9954944" cy="1533959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Retângulo: Cantos Arredondados 22">
            <a:extLst>
              <a:ext uri="{FF2B5EF4-FFF2-40B4-BE49-F238E27FC236}">
                <a16:creationId xmlns:a16="http://schemas.microsoft.com/office/drawing/2014/main" id="{8A9A4EDB-3C1E-4B64-92E0-85A5D604FACF}"/>
              </a:ext>
            </a:extLst>
          </p:cNvPr>
          <p:cNvSpPr/>
          <p:nvPr/>
        </p:nvSpPr>
        <p:spPr>
          <a:xfrm>
            <a:off x="2841163" y="2174005"/>
            <a:ext cx="971614" cy="662242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CaixaDeTexto 3">
            <a:extLst>
              <a:ext uri="{FF2B5EF4-FFF2-40B4-BE49-F238E27FC236}">
                <a16:creationId xmlns:a16="http://schemas.microsoft.com/office/drawing/2014/main" id="{FF96CE52-4ECE-67AF-A67B-843DB57BEC37}"/>
              </a:ext>
            </a:extLst>
          </p:cNvPr>
          <p:cNvSpPr txBox="1"/>
          <p:nvPr/>
        </p:nvSpPr>
        <p:spPr>
          <a:xfrm>
            <a:off x="2986419" y="2320460"/>
            <a:ext cx="70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Date</a:t>
            </a:r>
            <a:endParaRPr lang="pt-BR" dirty="0"/>
          </a:p>
        </p:txBody>
      </p:sp>
      <p:sp>
        <p:nvSpPr>
          <p:cNvPr id="24" name="!!Retângulo: Cantos Arredondados 23">
            <a:extLst>
              <a:ext uri="{FF2B5EF4-FFF2-40B4-BE49-F238E27FC236}">
                <a16:creationId xmlns:a16="http://schemas.microsoft.com/office/drawing/2014/main" id="{F5222A9D-74C4-8322-9BE8-89BCD6DEF0AC}"/>
              </a:ext>
            </a:extLst>
          </p:cNvPr>
          <p:cNvSpPr/>
          <p:nvPr/>
        </p:nvSpPr>
        <p:spPr>
          <a:xfrm>
            <a:off x="3950441" y="2166258"/>
            <a:ext cx="131093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CaixaDeTexto 24">
            <a:extLst>
              <a:ext uri="{FF2B5EF4-FFF2-40B4-BE49-F238E27FC236}">
                <a16:creationId xmlns:a16="http://schemas.microsoft.com/office/drawing/2014/main" id="{ED0F8D31-757F-2924-8DD5-AFDA8EF0E112}"/>
              </a:ext>
            </a:extLst>
          </p:cNvPr>
          <p:cNvSpPr txBox="1"/>
          <p:nvPr/>
        </p:nvSpPr>
        <p:spPr>
          <a:xfrm>
            <a:off x="4023069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Adj</a:t>
            </a:r>
            <a:r>
              <a:rPr lang="pt-BR" b="1" i="0" dirty="0">
                <a:effectLst/>
                <a:latin typeface="Roboto" panose="02000000000000000000" pitchFamily="2" charset="0"/>
              </a:rPr>
              <a:t> Close</a:t>
            </a:r>
            <a:endParaRPr lang="pt-BR" dirty="0"/>
          </a:p>
        </p:txBody>
      </p:sp>
      <p:sp>
        <p:nvSpPr>
          <p:cNvPr id="26" name="!!Retângulo: Cantos Arredondados 25">
            <a:extLst>
              <a:ext uri="{FF2B5EF4-FFF2-40B4-BE49-F238E27FC236}">
                <a16:creationId xmlns:a16="http://schemas.microsoft.com/office/drawing/2014/main" id="{73B337D1-34C0-854B-6DCD-11D45EBC7835}"/>
              </a:ext>
            </a:extLst>
          </p:cNvPr>
          <p:cNvSpPr/>
          <p:nvPr/>
        </p:nvSpPr>
        <p:spPr>
          <a:xfrm>
            <a:off x="5391257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CaixaDeTexto 26">
            <a:extLst>
              <a:ext uri="{FF2B5EF4-FFF2-40B4-BE49-F238E27FC236}">
                <a16:creationId xmlns:a16="http://schemas.microsoft.com/office/drawing/2014/main" id="{8E4E2700-B18D-7DBF-3EA3-0ECB6BAAE193}"/>
              </a:ext>
            </a:extLst>
          </p:cNvPr>
          <p:cNvSpPr txBox="1"/>
          <p:nvPr/>
        </p:nvSpPr>
        <p:spPr>
          <a:xfrm>
            <a:off x="5538397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Close</a:t>
            </a:r>
            <a:endParaRPr lang="pt-BR" dirty="0"/>
          </a:p>
        </p:txBody>
      </p:sp>
      <p:sp>
        <p:nvSpPr>
          <p:cNvPr id="28" name="!!Retângulo: Cantos Arredondados 27">
            <a:extLst>
              <a:ext uri="{FF2B5EF4-FFF2-40B4-BE49-F238E27FC236}">
                <a16:creationId xmlns:a16="http://schemas.microsoft.com/office/drawing/2014/main" id="{CF9CE0BE-9D75-C890-C5AE-488EFE519AD0}"/>
              </a:ext>
            </a:extLst>
          </p:cNvPr>
          <p:cNvSpPr/>
          <p:nvPr/>
        </p:nvSpPr>
        <p:spPr>
          <a:xfrm>
            <a:off x="6594613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CaixaDeTexto 28">
            <a:extLst>
              <a:ext uri="{FF2B5EF4-FFF2-40B4-BE49-F238E27FC236}">
                <a16:creationId xmlns:a16="http://schemas.microsoft.com/office/drawing/2014/main" id="{A7A10243-2FDF-D371-8784-A87C43528CDD}"/>
              </a:ext>
            </a:extLst>
          </p:cNvPr>
          <p:cNvSpPr txBox="1"/>
          <p:nvPr/>
        </p:nvSpPr>
        <p:spPr>
          <a:xfrm>
            <a:off x="6741753" y="2331244"/>
            <a:ext cx="804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High</a:t>
            </a:r>
            <a:endParaRPr lang="pt-BR" dirty="0"/>
          </a:p>
        </p:txBody>
      </p:sp>
      <p:sp>
        <p:nvSpPr>
          <p:cNvPr id="30" name="!!Retângulo: Cantos Arredondados 29">
            <a:extLst>
              <a:ext uri="{FF2B5EF4-FFF2-40B4-BE49-F238E27FC236}">
                <a16:creationId xmlns:a16="http://schemas.microsoft.com/office/drawing/2014/main" id="{1ED27E24-B79B-DFD5-8C75-523258EA6BE5}"/>
              </a:ext>
            </a:extLst>
          </p:cNvPr>
          <p:cNvSpPr/>
          <p:nvPr/>
        </p:nvSpPr>
        <p:spPr>
          <a:xfrm>
            <a:off x="7820783" y="2166258"/>
            <a:ext cx="856190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!!CaixaDeTexto 30">
            <a:extLst>
              <a:ext uri="{FF2B5EF4-FFF2-40B4-BE49-F238E27FC236}">
                <a16:creationId xmlns:a16="http://schemas.microsoft.com/office/drawing/2014/main" id="{951B70D9-6BF9-536A-BAC0-3456C22F73A2}"/>
              </a:ext>
            </a:extLst>
          </p:cNvPr>
          <p:cNvSpPr txBox="1"/>
          <p:nvPr/>
        </p:nvSpPr>
        <p:spPr>
          <a:xfrm>
            <a:off x="7936526" y="2331244"/>
            <a:ext cx="67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Low</a:t>
            </a:r>
            <a:endParaRPr lang="pt-BR" dirty="0"/>
          </a:p>
        </p:txBody>
      </p:sp>
      <p:sp>
        <p:nvSpPr>
          <p:cNvPr id="32" name="!!Retângulo: Cantos Arredondados 31">
            <a:extLst>
              <a:ext uri="{FF2B5EF4-FFF2-40B4-BE49-F238E27FC236}">
                <a16:creationId xmlns:a16="http://schemas.microsoft.com/office/drawing/2014/main" id="{5E3FA76A-F6FE-2B21-3B24-C1F5119D13EE}"/>
              </a:ext>
            </a:extLst>
          </p:cNvPr>
          <p:cNvSpPr/>
          <p:nvPr/>
        </p:nvSpPr>
        <p:spPr>
          <a:xfrm>
            <a:off x="8811692" y="2166258"/>
            <a:ext cx="93494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CaixaDeTexto 32">
            <a:extLst>
              <a:ext uri="{FF2B5EF4-FFF2-40B4-BE49-F238E27FC236}">
                <a16:creationId xmlns:a16="http://schemas.microsoft.com/office/drawing/2014/main" id="{4B897ABD-8493-996F-E9ED-CB3414EDEAD0}"/>
              </a:ext>
            </a:extLst>
          </p:cNvPr>
          <p:cNvSpPr txBox="1"/>
          <p:nvPr/>
        </p:nvSpPr>
        <p:spPr>
          <a:xfrm>
            <a:off x="8927434" y="2331244"/>
            <a:ext cx="74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Open</a:t>
            </a:r>
            <a:endParaRPr lang="pt-BR" dirty="0"/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C0E47094-C574-8BD0-EB96-7EB69CCB40EE}"/>
              </a:ext>
            </a:extLst>
          </p:cNvPr>
          <p:cNvSpPr/>
          <p:nvPr/>
        </p:nvSpPr>
        <p:spPr>
          <a:xfrm>
            <a:off x="9881357" y="2151042"/>
            <a:ext cx="118609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CaixaDeTexto 34">
            <a:extLst>
              <a:ext uri="{FF2B5EF4-FFF2-40B4-BE49-F238E27FC236}">
                <a16:creationId xmlns:a16="http://schemas.microsoft.com/office/drawing/2014/main" id="{E9CF2674-BF9E-4BE7-E7E6-5E40F6054EAA}"/>
              </a:ext>
            </a:extLst>
          </p:cNvPr>
          <p:cNvSpPr txBox="1"/>
          <p:nvPr/>
        </p:nvSpPr>
        <p:spPr>
          <a:xfrm>
            <a:off x="9997099" y="2316028"/>
            <a:ext cx="107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Volume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1968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36513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3" name="!!Retângulo: Cantos Arredondados 7">
            <a:extLst>
              <a:ext uri="{FF2B5EF4-FFF2-40B4-BE49-F238E27FC236}">
                <a16:creationId xmlns:a16="http://schemas.microsoft.com/office/drawing/2014/main" id="{B84A92AF-D4BE-E0A0-B73C-2AD2D534EA29}"/>
              </a:ext>
            </a:extLst>
          </p:cNvPr>
          <p:cNvSpPr/>
          <p:nvPr/>
        </p:nvSpPr>
        <p:spPr>
          <a:xfrm>
            <a:off x="1972896" y="1770927"/>
            <a:ext cx="9954944" cy="4884516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Retângulo: Cantos Arredondados 22">
            <a:extLst>
              <a:ext uri="{FF2B5EF4-FFF2-40B4-BE49-F238E27FC236}">
                <a16:creationId xmlns:a16="http://schemas.microsoft.com/office/drawing/2014/main" id="{8A9A4EDB-3C1E-4B64-92E0-85A5D604FACF}"/>
              </a:ext>
            </a:extLst>
          </p:cNvPr>
          <p:cNvSpPr/>
          <p:nvPr/>
        </p:nvSpPr>
        <p:spPr>
          <a:xfrm>
            <a:off x="2323297" y="3710654"/>
            <a:ext cx="971614" cy="662242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CaixaDeTexto 3">
            <a:extLst>
              <a:ext uri="{FF2B5EF4-FFF2-40B4-BE49-F238E27FC236}">
                <a16:creationId xmlns:a16="http://schemas.microsoft.com/office/drawing/2014/main" id="{FF96CE52-4ECE-67AF-A67B-843DB57BEC37}"/>
              </a:ext>
            </a:extLst>
          </p:cNvPr>
          <p:cNvSpPr txBox="1"/>
          <p:nvPr/>
        </p:nvSpPr>
        <p:spPr>
          <a:xfrm>
            <a:off x="2468553" y="3857109"/>
            <a:ext cx="70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Date</a:t>
            </a:r>
            <a:endParaRPr lang="pt-BR" dirty="0"/>
          </a:p>
        </p:txBody>
      </p:sp>
      <p:sp>
        <p:nvSpPr>
          <p:cNvPr id="24" name="!!Retângulo: Cantos Arredondados 23">
            <a:extLst>
              <a:ext uri="{FF2B5EF4-FFF2-40B4-BE49-F238E27FC236}">
                <a16:creationId xmlns:a16="http://schemas.microsoft.com/office/drawing/2014/main" id="{F5222A9D-74C4-8322-9BE8-89BCD6DEF0AC}"/>
              </a:ext>
            </a:extLst>
          </p:cNvPr>
          <p:cNvSpPr/>
          <p:nvPr/>
        </p:nvSpPr>
        <p:spPr>
          <a:xfrm>
            <a:off x="3629163" y="1901696"/>
            <a:ext cx="131093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CaixaDeTexto 24">
            <a:extLst>
              <a:ext uri="{FF2B5EF4-FFF2-40B4-BE49-F238E27FC236}">
                <a16:creationId xmlns:a16="http://schemas.microsoft.com/office/drawing/2014/main" id="{ED0F8D31-757F-2924-8DD5-AFDA8EF0E112}"/>
              </a:ext>
            </a:extLst>
          </p:cNvPr>
          <p:cNvSpPr txBox="1"/>
          <p:nvPr/>
        </p:nvSpPr>
        <p:spPr>
          <a:xfrm>
            <a:off x="3701791" y="2066682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Adj</a:t>
            </a:r>
            <a:r>
              <a:rPr lang="pt-BR" b="1" i="0" dirty="0">
                <a:effectLst/>
                <a:latin typeface="Roboto" panose="02000000000000000000" pitchFamily="2" charset="0"/>
              </a:rPr>
              <a:t> Close</a:t>
            </a:r>
            <a:endParaRPr lang="pt-BR" dirty="0"/>
          </a:p>
        </p:txBody>
      </p:sp>
      <p:sp>
        <p:nvSpPr>
          <p:cNvPr id="26" name="!!Retângulo: Cantos Arredondados 25">
            <a:extLst>
              <a:ext uri="{FF2B5EF4-FFF2-40B4-BE49-F238E27FC236}">
                <a16:creationId xmlns:a16="http://schemas.microsoft.com/office/drawing/2014/main" id="{73B337D1-34C0-854B-6DCD-11D45EBC7835}"/>
              </a:ext>
            </a:extLst>
          </p:cNvPr>
          <p:cNvSpPr/>
          <p:nvPr/>
        </p:nvSpPr>
        <p:spPr>
          <a:xfrm>
            <a:off x="13060267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CaixaDeTexto 26">
            <a:extLst>
              <a:ext uri="{FF2B5EF4-FFF2-40B4-BE49-F238E27FC236}">
                <a16:creationId xmlns:a16="http://schemas.microsoft.com/office/drawing/2014/main" id="{8E4E2700-B18D-7DBF-3EA3-0ECB6BAAE193}"/>
              </a:ext>
            </a:extLst>
          </p:cNvPr>
          <p:cNvSpPr txBox="1"/>
          <p:nvPr/>
        </p:nvSpPr>
        <p:spPr>
          <a:xfrm>
            <a:off x="13207407" y="2331244"/>
            <a:ext cx="116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Close</a:t>
            </a:r>
            <a:endParaRPr lang="pt-BR" dirty="0"/>
          </a:p>
        </p:txBody>
      </p:sp>
      <p:sp>
        <p:nvSpPr>
          <p:cNvPr id="28" name="!!Retângulo: Cantos Arredondados 27">
            <a:extLst>
              <a:ext uri="{FF2B5EF4-FFF2-40B4-BE49-F238E27FC236}">
                <a16:creationId xmlns:a16="http://schemas.microsoft.com/office/drawing/2014/main" id="{CF9CE0BE-9D75-C890-C5AE-488EFE519AD0}"/>
              </a:ext>
            </a:extLst>
          </p:cNvPr>
          <p:cNvSpPr/>
          <p:nvPr/>
        </p:nvSpPr>
        <p:spPr>
          <a:xfrm>
            <a:off x="14263623" y="2166258"/>
            <a:ext cx="105621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CaixaDeTexto 28">
            <a:extLst>
              <a:ext uri="{FF2B5EF4-FFF2-40B4-BE49-F238E27FC236}">
                <a16:creationId xmlns:a16="http://schemas.microsoft.com/office/drawing/2014/main" id="{A7A10243-2FDF-D371-8784-A87C43528CDD}"/>
              </a:ext>
            </a:extLst>
          </p:cNvPr>
          <p:cNvSpPr txBox="1"/>
          <p:nvPr/>
        </p:nvSpPr>
        <p:spPr>
          <a:xfrm>
            <a:off x="14410763" y="2331244"/>
            <a:ext cx="804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High</a:t>
            </a:r>
            <a:endParaRPr lang="pt-BR" dirty="0"/>
          </a:p>
        </p:txBody>
      </p:sp>
      <p:sp>
        <p:nvSpPr>
          <p:cNvPr id="30" name="!!Retângulo: Cantos Arredondados 29">
            <a:extLst>
              <a:ext uri="{FF2B5EF4-FFF2-40B4-BE49-F238E27FC236}">
                <a16:creationId xmlns:a16="http://schemas.microsoft.com/office/drawing/2014/main" id="{1ED27E24-B79B-DFD5-8C75-523258EA6BE5}"/>
              </a:ext>
            </a:extLst>
          </p:cNvPr>
          <p:cNvSpPr/>
          <p:nvPr/>
        </p:nvSpPr>
        <p:spPr>
          <a:xfrm>
            <a:off x="15489793" y="2166258"/>
            <a:ext cx="856190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!!CaixaDeTexto 30">
            <a:extLst>
              <a:ext uri="{FF2B5EF4-FFF2-40B4-BE49-F238E27FC236}">
                <a16:creationId xmlns:a16="http://schemas.microsoft.com/office/drawing/2014/main" id="{951B70D9-6BF9-536A-BAC0-3456C22F73A2}"/>
              </a:ext>
            </a:extLst>
          </p:cNvPr>
          <p:cNvSpPr txBox="1"/>
          <p:nvPr/>
        </p:nvSpPr>
        <p:spPr>
          <a:xfrm>
            <a:off x="15605536" y="2331244"/>
            <a:ext cx="67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 err="1">
                <a:effectLst/>
                <a:latin typeface="Roboto" panose="02000000000000000000" pitchFamily="2" charset="0"/>
              </a:rPr>
              <a:t>Low</a:t>
            </a:r>
            <a:endParaRPr lang="pt-BR" dirty="0"/>
          </a:p>
        </p:txBody>
      </p:sp>
      <p:sp>
        <p:nvSpPr>
          <p:cNvPr id="32" name="!!Retângulo: Cantos Arredondados 31">
            <a:extLst>
              <a:ext uri="{FF2B5EF4-FFF2-40B4-BE49-F238E27FC236}">
                <a16:creationId xmlns:a16="http://schemas.microsoft.com/office/drawing/2014/main" id="{5E3FA76A-F6FE-2B21-3B24-C1F5119D13EE}"/>
              </a:ext>
            </a:extLst>
          </p:cNvPr>
          <p:cNvSpPr/>
          <p:nvPr/>
        </p:nvSpPr>
        <p:spPr>
          <a:xfrm>
            <a:off x="16480702" y="2166258"/>
            <a:ext cx="93494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CaixaDeTexto 32">
            <a:extLst>
              <a:ext uri="{FF2B5EF4-FFF2-40B4-BE49-F238E27FC236}">
                <a16:creationId xmlns:a16="http://schemas.microsoft.com/office/drawing/2014/main" id="{4B897ABD-8493-996F-E9ED-CB3414EDEAD0}"/>
              </a:ext>
            </a:extLst>
          </p:cNvPr>
          <p:cNvSpPr txBox="1"/>
          <p:nvPr/>
        </p:nvSpPr>
        <p:spPr>
          <a:xfrm>
            <a:off x="16596444" y="2331244"/>
            <a:ext cx="74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Open</a:t>
            </a:r>
            <a:endParaRPr lang="pt-BR" dirty="0"/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C0E47094-C574-8BD0-EB96-7EB69CCB40EE}"/>
              </a:ext>
            </a:extLst>
          </p:cNvPr>
          <p:cNvSpPr/>
          <p:nvPr/>
        </p:nvSpPr>
        <p:spPr>
          <a:xfrm>
            <a:off x="17550367" y="2151042"/>
            <a:ext cx="1186096" cy="6622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CaixaDeTexto 34">
            <a:extLst>
              <a:ext uri="{FF2B5EF4-FFF2-40B4-BE49-F238E27FC236}">
                <a16:creationId xmlns:a16="http://schemas.microsoft.com/office/drawing/2014/main" id="{E9CF2674-BF9E-4BE7-E7E6-5E40F6054EAA}"/>
              </a:ext>
            </a:extLst>
          </p:cNvPr>
          <p:cNvSpPr txBox="1"/>
          <p:nvPr/>
        </p:nvSpPr>
        <p:spPr>
          <a:xfrm>
            <a:off x="17666109" y="2316028"/>
            <a:ext cx="107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effectLst/>
                <a:latin typeface="Roboto" panose="02000000000000000000" pitchFamily="2" charset="0"/>
              </a:rPr>
              <a:t>Volume</a:t>
            </a:r>
            <a:endParaRPr lang="pt-BR" dirty="0"/>
          </a:p>
        </p:txBody>
      </p:sp>
      <p:sp>
        <p:nvSpPr>
          <p:cNvPr id="42" name="!!Retângulo: Cantos Arredondados 15">
            <a:extLst>
              <a:ext uri="{FF2B5EF4-FFF2-40B4-BE49-F238E27FC236}">
                <a16:creationId xmlns:a16="http://schemas.microsoft.com/office/drawing/2014/main" id="{677515E5-6CAF-FF13-5367-CB826993273E}"/>
              </a:ext>
            </a:extLst>
          </p:cNvPr>
          <p:cNvSpPr/>
          <p:nvPr/>
        </p:nvSpPr>
        <p:spPr>
          <a:xfrm>
            <a:off x="4588059" y="2821664"/>
            <a:ext cx="659596" cy="659596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!!Picture 10" descr="Amazon - Ícones Social media e Logos">
            <a:extLst>
              <a:ext uri="{FF2B5EF4-FFF2-40B4-BE49-F238E27FC236}">
                <a16:creationId xmlns:a16="http://schemas.microsoft.com/office/drawing/2014/main" id="{4265D10A-C136-F5E1-7BCF-54CFD860D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80" y="2940599"/>
            <a:ext cx="436187" cy="4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!!Retângulo: Cantos Arredondados 8">
            <a:extLst>
              <a:ext uri="{FF2B5EF4-FFF2-40B4-BE49-F238E27FC236}">
                <a16:creationId xmlns:a16="http://schemas.microsoft.com/office/drawing/2014/main" id="{6429372A-0949-3085-291B-8009C42F7BB1}"/>
              </a:ext>
            </a:extLst>
          </p:cNvPr>
          <p:cNvSpPr/>
          <p:nvPr/>
        </p:nvSpPr>
        <p:spPr>
          <a:xfrm>
            <a:off x="3622389" y="2819017"/>
            <a:ext cx="662242" cy="66224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!!Picture 12" descr="Ícone da Apple (símbolo do logotipo) preto">
            <a:extLst>
              <a:ext uri="{FF2B5EF4-FFF2-40B4-BE49-F238E27FC236}">
                <a16:creationId xmlns:a16="http://schemas.microsoft.com/office/drawing/2014/main" id="{881FA003-D5E9-CF4F-11B9-357A69B29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42" y="2862070"/>
            <a:ext cx="576135" cy="57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!!Retângulo: Cantos Arredondados 15">
            <a:extLst>
              <a:ext uri="{FF2B5EF4-FFF2-40B4-BE49-F238E27FC236}">
                <a16:creationId xmlns:a16="http://schemas.microsoft.com/office/drawing/2014/main" id="{4A6BF3CA-9491-7165-2D64-1C7C59492DC1}"/>
              </a:ext>
            </a:extLst>
          </p:cNvPr>
          <p:cNvSpPr/>
          <p:nvPr/>
        </p:nvSpPr>
        <p:spPr>
          <a:xfrm>
            <a:off x="5591710" y="2828500"/>
            <a:ext cx="659596" cy="659596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!!Picture 8">
            <a:extLst>
              <a:ext uri="{FF2B5EF4-FFF2-40B4-BE49-F238E27FC236}">
                <a16:creationId xmlns:a16="http://schemas.microsoft.com/office/drawing/2014/main" id="{9A47FA8D-B0FF-AB1C-72B4-BA35B1BC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15" y="3085934"/>
            <a:ext cx="597586" cy="1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!!Retângulo: Cantos Arredondados 15">
            <a:extLst>
              <a:ext uri="{FF2B5EF4-FFF2-40B4-BE49-F238E27FC236}">
                <a16:creationId xmlns:a16="http://schemas.microsoft.com/office/drawing/2014/main" id="{53210C16-D20F-F025-F150-C9DB5A98380F}"/>
              </a:ext>
            </a:extLst>
          </p:cNvPr>
          <p:cNvSpPr/>
          <p:nvPr/>
        </p:nvSpPr>
        <p:spPr>
          <a:xfrm>
            <a:off x="6548497" y="2820339"/>
            <a:ext cx="659596" cy="659596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!!Picture 14" descr="Meta - ícones de mídia social grátis">
            <a:extLst>
              <a:ext uri="{FF2B5EF4-FFF2-40B4-BE49-F238E27FC236}">
                <a16:creationId xmlns:a16="http://schemas.microsoft.com/office/drawing/2014/main" id="{68D8F4F1-B0E9-3B06-0497-592A8C9D8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570" y="2871913"/>
            <a:ext cx="556447" cy="5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!!Retângulo: Cantos Arredondados 15">
            <a:extLst>
              <a:ext uri="{FF2B5EF4-FFF2-40B4-BE49-F238E27FC236}">
                <a16:creationId xmlns:a16="http://schemas.microsoft.com/office/drawing/2014/main" id="{C59A40FE-6623-2C42-BFAD-AD3196A23A06}"/>
              </a:ext>
            </a:extLst>
          </p:cNvPr>
          <p:cNvSpPr/>
          <p:nvPr/>
        </p:nvSpPr>
        <p:spPr>
          <a:xfrm>
            <a:off x="7514702" y="2813284"/>
            <a:ext cx="659596" cy="659596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!!Picture 2" descr="Microsoft - ícones de logotipo grátis">
            <a:extLst>
              <a:ext uri="{FF2B5EF4-FFF2-40B4-BE49-F238E27FC236}">
                <a16:creationId xmlns:a16="http://schemas.microsoft.com/office/drawing/2014/main" id="{6466FF77-06F0-1D83-86D7-A645FF18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26" y="2908478"/>
            <a:ext cx="464929" cy="46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!!Retângulo: Cantos Arredondados 15">
            <a:extLst>
              <a:ext uri="{FF2B5EF4-FFF2-40B4-BE49-F238E27FC236}">
                <a16:creationId xmlns:a16="http://schemas.microsoft.com/office/drawing/2014/main" id="{651E0683-E045-137A-8D51-684F95D89155}"/>
              </a:ext>
            </a:extLst>
          </p:cNvPr>
          <p:cNvSpPr/>
          <p:nvPr/>
        </p:nvSpPr>
        <p:spPr>
          <a:xfrm>
            <a:off x="8470497" y="2820338"/>
            <a:ext cx="659596" cy="659596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9" name="!!Picture 18" descr="Nvidia - ícones de tecnologia grátis">
            <a:extLst>
              <a:ext uri="{FF2B5EF4-FFF2-40B4-BE49-F238E27FC236}">
                <a16:creationId xmlns:a16="http://schemas.microsoft.com/office/drawing/2014/main" id="{D0C45AD1-C3F5-BEC8-2DEF-C2E6F9C1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30" y="2879547"/>
            <a:ext cx="517895" cy="5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!!Retângulo: Cantos Arredondados 15">
            <a:extLst>
              <a:ext uri="{FF2B5EF4-FFF2-40B4-BE49-F238E27FC236}">
                <a16:creationId xmlns:a16="http://schemas.microsoft.com/office/drawing/2014/main" id="{3EF37EA5-9AFE-693B-D778-3D45D53EC53C}"/>
              </a:ext>
            </a:extLst>
          </p:cNvPr>
          <p:cNvSpPr/>
          <p:nvPr/>
        </p:nvSpPr>
        <p:spPr>
          <a:xfrm>
            <a:off x="9390411" y="2820338"/>
            <a:ext cx="659596" cy="659596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!!Picture 16" descr="Tesla logo - Ícones Social media e Logos">
            <a:extLst>
              <a:ext uri="{FF2B5EF4-FFF2-40B4-BE49-F238E27FC236}">
                <a16:creationId xmlns:a16="http://schemas.microsoft.com/office/drawing/2014/main" id="{121C7EC4-62DC-9D00-B36F-40141669E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292" y="2871913"/>
            <a:ext cx="587875" cy="58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89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tângulo 2">
            <a:extLst>
              <a:ext uri="{FF2B5EF4-FFF2-40B4-BE49-F238E27FC236}">
                <a16:creationId xmlns:a16="http://schemas.microsoft.com/office/drawing/2014/main" id="{AEC0EEA1-CDAE-04A5-C297-339D40938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BoxMbjt">
            <a:extLst>
              <a:ext uri="{FF2B5EF4-FFF2-40B4-BE49-F238E27FC236}">
                <a16:creationId xmlns:a16="http://schemas.microsoft.com/office/drawing/2014/main" id="{D6B5A6BD-E200-89ED-7E8B-D3687A6124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6482" y="3812458"/>
              <a:ext cx="2319378" cy="35531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19378" cy="3553114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2028" ay="3936" az="-1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53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note">
                <a:extLst>
                  <a:ext uri="{FF2B5EF4-FFF2-40B4-BE49-F238E27FC236}">
                    <a16:creationId xmlns:a16="http://schemas.microsoft.com/office/drawing/2014/main" id="{68571EE6-C059-CA9D-6FCE-07259FDA47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46482" y="3812458"/>
                <a:ext cx="2319378" cy="355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9726" y="1998642"/>
              <a:ext cx="551989" cy="51963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51989" cy="519631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813115" ay="2124908" az="44059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38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!!lapis">
                <a:extLst>
                  <a:ext uri="{FF2B5EF4-FFF2-40B4-BE49-F238E27FC236}">
                    <a16:creationId xmlns:a16="http://schemas.microsoft.com/office/drawing/2014/main" id="{64AB55F5-DF94-B68B-57B5-E74EA0D5AD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6" y="1998642"/>
                <a:ext cx="551989" cy="5196311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!!Objt">
            <a:extLst>
              <a:ext uri="{FF2B5EF4-FFF2-40B4-BE49-F238E27FC236}">
                <a16:creationId xmlns:a16="http://schemas.microsoft.com/office/drawing/2014/main" id="{A77BBCA6-FB14-B2BA-0819-253CC5F0517E}"/>
              </a:ext>
            </a:extLst>
          </p:cNvPr>
          <p:cNvSpPr txBox="1"/>
          <p:nvPr/>
        </p:nvSpPr>
        <p:spPr>
          <a:xfrm>
            <a:off x="4843442" y="291544"/>
            <a:ext cx="330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sz="6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Retângulo: Cantos Arredondados 7">
            <a:extLst>
              <a:ext uri="{FF2B5EF4-FFF2-40B4-BE49-F238E27FC236}">
                <a16:creationId xmlns:a16="http://schemas.microsoft.com/office/drawing/2014/main" id="{9C2CB5AF-1770-F82D-4A35-FC0961AEDDC8}"/>
              </a:ext>
            </a:extLst>
          </p:cNvPr>
          <p:cNvSpPr/>
          <p:nvPr/>
        </p:nvSpPr>
        <p:spPr>
          <a:xfrm>
            <a:off x="1972896" y="1770927"/>
            <a:ext cx="9954944" cy="4884516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A24672-8163-972B-1C0D-F186C7097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186" y="2279356"/>
            <a:ext cx="7715115" cy="4026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056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2538276" y="1818261"/>
            <a:ext cx="1804020" cy="322147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ro">
            <a:extLst>
              <a:ext uri="{FF2B5EF4-FFF2-40B4-BE49-F238E27FC236}">
                <a16:creationId xmlns:a16="http://schemas.microsoft.com/office/drawing/2014/main" id="{12782E6F-CF1D-BDA2-6781-DAC533DD1AD1}"/>
              </a:ext>
            </a:extLst>
          </p:cNvPr>
          <p:cNvSpPr txBox="1"/>
          <p:nvPr/>
        </p:nvSpPr>
        <p:spPr>
          <a:xfrm>
            <a:off x="2876201" y="4384857"/>
            <a:ext cx="160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6" name="!!BoxMbjt">
            <a:extLst>
              <a:ext uri="{FF2B5EF4-FFF2-40B4-BE49-F238E27FC236}">
                <a16:creationId xmlns:a16="http://schemas.microsoft.com/office/drawing/2014/main" id="{9BEF6694-5F6E-2F83-CAF0-72B85449F3C6}"/>
              </a:ext>
            </a:extLst>
          </p:cNvPr>
          <p:cNvSpPr/>
          <p:nvPr/>
        </p:nvSpPr>
        <p:spPr>
          <a:xfrm>
            <a:off x="4848724" y="1798026"/>
            <a:ext cx="1804020" cy="32214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Objt">
            <a:extLst>
              <a:ext uri="{FF2B5EF4-FFF2-40B4-BE49-F238E27FC236}">
                <a16:creationId xmlns:a16="http://schemas.microsoft.com/office/drawing/2014/main" id="{2B81B7CC-3C02-B2FF-6244-C2ED2AB8A60E}"/>
              </a:ext>
            </a:extLst>
          </p:cNvPr>
          <p:cNvSpPr txBox="1"/>
          <p:nvPr/>
        </p:nvSpPr>
        <p:spPr>
          <a:xfrm>
            <a:off x="5219793" y="4412132"/>
            <a:ext cx="15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7101081" y="1818261"/>
            <a:ext cx="1804020" cy="3221477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7295393" y="4412132"/>
            <a:ext cx="1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14" name="!!SETA1">
            <a:extLst>
              <a:ext uri="{FF2B5EF4-FFF2-40B4-BE49-F238E27FC236}">
                <a16:creationId xmlns:a16="http://schemas.microsoft.com/office/drawing/2014/main" id="{190D42F4-E29E-C817-65A8-64C97D5F8361}"/>
              </a:ext>
            </a:extLst>
          </p:cNvPr>
          <p:cNvSpPr/>
          <p:nvPr/>
        </p:nvSpPr>
        <p:spPr>
          <a:xfrm>
            <a:off x="3179471" y="731991"/>
            <a:ext cx="2848881" cy="10660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00000"/>
              </a:gs>
              <a:gs pos="100000">
                <a:srgbClr val="C55A1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!!SETA2">
            <a:extLst>
              <a:ext uri="{FF2B5EF4-FFF2-40B4-BE49-F238E27FC236}">
                <a16:creationId xmlns:a16="http://schemas.microsoft.com/office/drawing/2014/main" id="{291E506E-B500-B448-45E6-F20DE799C502}"/>
              </a:ext>
            </a:extLst>
          </p:cNvPr>
          <p:cNvSpPr/>
          <p:nvPr/>
        </p:nvSpPr>
        <p:spPr>
          <a:xfrm flipV="1">
            <a:off x="5526613" y="5019503"/>
            <a:ext cx="2835999" cy="117279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55A11"/>
              </a:gs>
              <a:gs pos="100000">
                <a:srgbClr val="C12ABF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88462" y="2200892"/>
              <a:ext cx="1099084" cy="188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9084" cy="1883936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4992" ay="714684" az="860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7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8462" y="2200892"/>
                <a:ext cx="1099084" cy="18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5028" y="2501278"/>
              <a:ext cx="1430516" cy="1410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0516" cy="1410843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9951" ay="-55242" az="-38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50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5028" y="2501278"/>
                <a:ext cx="1430516" cy="141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29597" y="2315812"/>
              <a:ext cx="124697" cy="18582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4697" cy="185828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-76773" ay="-486540" az="108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57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9597" y="2315812"/>
                <a:ext cx="124697" cy="185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8008" y="2267150"/>
              <a:ext cx="1182305" cy="190023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2305" cy="1900232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16860" ay="137834" az="-1679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37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8008" y="2267150"/>
                <a:ext cx="1182305" cy="19002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434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-4751000" y="1818261"/>
            <a:ext cx="1804020" cy="322147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ro">
            <a:extLst>
              <a:ext uri="{FF2B5EF4-FFF2-40B4-BE49-F238E27FC236}">
                <a16:creationId xmlns:a16="http://schemas.microsoft.com/office/drawing/2014/main" id="{12782E6F-CF1D-BDA2-6781-DAC533DD1AD1}"/>
              </a:ext>
            </a:extLst>
          </p:cNvPr>
          <p:cNvSpPr txBox="1"/>
          <p:nvPr/>
        </p:nvSpPr>
        <p:spPr>
          <a:xfrm>
            <a:off x="-4413075" y="4384857"/>
            <a:ext cx="160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6" name="!!BoxMbjt">
            <a:extLst>
              <a:ext uri="{FF2B5EF4-FFF2-40B4-BE49-F238E27FC236}">
                <a16:creationId xmlns:a16="http://schemas.microsoft.com/office/drawing/2014/main" id="{9BEF6694-5F6E-2F83-CAF0-72B85449F3C6}"/>
              </a:ext>
            </a:extLst>
          </p:cNvPr>
          <p:cNvSpPr/>
          <p:nvPr/>
        </p:nvSpPr>
        <p:spPr>
          <a:xfrm>
            <a:off x="-2440552" y="1798026"/>
            <a:ext cx="1804020" cy="32214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Objt">
            <a:extLst>
              <a:ext uri="{FF2B5EF4-FFF2-40B4-BE49-F238E27FC236}">
                <a16:creationId xmlns:a16="http://schemas.microsoft.com/office/drawing/2014/main" id="{2B81B7CC-3C02-B2FF-6244-C2ED2AB8A60E}"/>
              </a:ext>
            </a:extLst>
          </p:cNvPr>
          <p:cNvSpPr txBox="1"/>
          <p:nvPr/>
        </p:nvSpPr>
        <p:spPr>
          <a:xfrm>
            <a:off x="-2069483" y="4412132"/>
            <a:ext cx="15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7101081" y="1818261"/>
            <a:ext cx="1804020" cy="3221477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7295393" y="4412132"/>
            <a:ext cx="1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14" name="!!SETA1">
            <a:extLst>
              <a:ext uri="{FF2B5EF4-FFF2-40B4-BE49-F238E27FC236}">
                <a16:creationId xmlns:a16="http://schemas.microsoft.com/office/drawing/2014/main" id="{190D42F4-E29E-C817-65A8-64C97D5F8361}"/>
              </a:ext>
            </a:extLst>
          </p:cNvPr>
          <p:cNvSpPr/>
          <p:nvPr/>
        </p:nvSpPr>
        <p:spPr>
          <a:xfrm>
            <a:off x="3179471" y="-1918156"/>
            <a:ext cx="2848881" cy="10660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00000"/>
              </a:gs>
              <a:gs pos="100000">
                <a:srgbClr val="C55A1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!!SETA2">
            <a:extLst>
              <a:ext uri="{FF2B5EF4-FFF2-40B4-BE49-F238E27FC236}">
                <a16:creationId xmlns:a16="http://schemas.microsoft.com/office/drawing/2014/main" id="{291E506E-B500-B448-45E6-F20DE799C502}"/>
              </a:ext>
            </a:extLst>
          </p:cNvPr>
          <p:cNvSpPr/>
          <p:nvPr/>
        </p:nvSpPr>
        <p:spPr>
          <a:xfrm flipV="1">
            <a:off x="4998008" y="7613374"/>
            <a:ext cx="2835999" cy="117279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55A11"/>
              </a:gs>
              <a:gs pos="100000">
                <a:srgbClr val="C12ABF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88462" y="2200892"/>
              <a:ext cx="1099084" cy="188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9084" cy="1883936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4992" ay="714684" az="860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7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8462" y="2200892"/>
                <a:ext cx="1099084" cy="18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9181557"/>
                  </p:ext>
                </p:extLst>
              </p:nvPr>
            </p:nvGraphicFramePr>
            <p:xfrm>
              <a:off x="-4564248" y="2501278"/>
              <a:ext cx="1430516" cy="1410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0516" cy="1410843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9951" ay="-55242" az="-38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50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564248" y="2501278"/>
                <a:ext cx="1430516" cy="141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8253559"/>
                  </p:ext>
                </p:extLst>
              </p:nvPr>
            </p:nvGraphicFramePr>
            <p:xfrm>
              <a:off x="-959679" y="2315812"/>
              <a:ext cx="124697" cy="18582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4697" cy="185828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-76773" ay="-486540" az="108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57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59679" y="2315812"/>
                <a:ext cx="124697" cy="185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0495572"/>
                  </p:ext>
                </p:extLst>
              </p:nvPr>
            </p:nvGraphicFramePr>
            <p:xfrm>
              <a:off x="-2291268" y="2267150"/>
              <a:ext cx="1182305" cy="190023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2305" cy="1900232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16860" ay="137834" az="-1679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37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291268" y="2267150"/>
                <a:ext cx="1182305" cy="19002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753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Retângulo: Cantos Arredondados 6">
            <a:extLst>
              <a:ext uri="{FF2B5EF4-FFF2-40B4-BE49-F238E27FC236}">
                <a16:creationId xmlns:a16="http://schemas.microsoft.com/office/drawing/2014/main" id="{47C3C274-55D4-D66E-F94F-A41A1D39EBE4}"/>
              </a:ext>
            </a:extLst>
          </p:cNvPr>
          <p:cNvSpPr/>
          <p:nvPr/>
        </p:nvSpPr>
        <p:spPr>
          <a:xfrm>
            <a:off x="-6823816" y="171134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!!Picture 2" descr="Microsoft - ícones de logotipo grátis">
            <a:extLst>
              <a:ext uri="{FF2B5EF4-FFF2-40B4-BE49-F238E27FC236}">
                <a16:creationId xmlns:a16="http://schemas.microsoft.com/office/drawing/2014/main" id="{D8861C7A-3CB4-DD98-254F-DC64BF01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7891" y="1856760"/>
            <a:ext cx="1063412" cy="10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!!Retângulo: Cantos Arredondados 7">
            <a:extLst>
              <a:ext uri="{FF2B5EF4-FFF2-40B4-BE49-F238E27FC236}">
                <a16:creationId xmlns:a16="http://schemas.microsoft.com/office/drawing/2014/main" id="{2CBD46DA-5396-57EC-DC88-6BEA43A914A1}"/>
              </a:ext>
            </a:extLst>
          </p:cNvPr>
          <p:cNvSpPr/>
          <p:nvPr/>
        </p:nvSpPr>
        <p:spPr>
          <a:xfrm>
            <a:off x="-2915978" y="369443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6" name="!!Picture 18" descr="Nvidia - ícones de tecnologia grátis">
            <a:extLst>
              <a:ext uri="{FF2B5EF4-FFF2-40B4-BE49-F238E27FC236}">
                <a16:creationId xmlns:a16="http://schemas.microsoft.com/office/drawing/2014/main" id="{CBF7C121-6F32-2E6F-B124-3C4177EB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6069" y="3831606"/>
            <a:ext cx="1106503" cy="110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!!Retângulo: Cantos Arredondados 8">
            <a:extLst>
              <a:ext uri="{FF2B5EF4-FFF2-40B4-BE49-F238E27FC236}">
                <a16:creationId xmlns:a16="http://schemas.microsoft.com/office/drawing/2014/main" id="{CF0128D7-5722-02A7-634D-F9AB77799CA5}"/>
              </a:ext>
            </a:extLst>
          </p:cNvPr>
          <p:cNvSpPr/>
          <p:nvPr/>
        </p:nvSpPr>
        <p:spPr>
          <a:xfrm>
            <a:off x="-6142659" y="3712084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0" name="!!Picture 12" descr="Ícone da Apple (símbolo do logotipo) preto">
            <a:extLst>
              <a:ext uri="{FF2B5EF4-FFF2-40B4-BE49-F238E27FC236}">
                <a16:creationId xmlns:a16="http://schemas.microsoft.com/office/drawing/2014/main" id="{95E084E0-AA0A-9D35-67E1-C6658951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3615" y="3745932"/>
            <a:ext cx="1178155" cy="117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!!Retângulo: Cantos Arredondados 9">
            <a:extLst>
              <a:ext uri="{FF2B5EF4-FFF2-40B4-BE49-F238E27FC236}">
                <a16:creationId xmlns:a16="http://schemas.microsoft.com/office/drawing/2014/main" id="{1BF04390-5DDF-DE3B-3BCA-A45AC3706265}"/>
              </a:ext>
            </a:extLst>
          </p:cNvPr>
          <p:cNvSpPr/>
          <p:nvPr/>
        </p:nvSpPr>
        <p:spPr>
          <a:xfrm>
            <a:off x="-4522918" y="367957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2" name="!!Picture 14" descr="Meta - ícones de mídia social grátis">
            <a:extLst>
              <a:ext uri="{FF2B5EF4-FFF2-40B4-BE49-F238E27FC236}">
                <a16:creationId xmlns:a16="http://schemas.microsoft.com/office/drawing/2014/main" id="{D1569933-26AB-2D14-5FE3-88424D93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009" y="3857934"/>
            <a:ext cx="1113349" cy="11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!!Retângulo: Cantos Arredondados 14">
            <a:extLst>
              <a:ext uri="{FF2B5EF4-FFF2-40B4-BE49-F238E27FC236}">
                <a16:creationId xmlns:a16="http://schemas.microsoft.com/office/drawing/2014/main" id="{B050E13F-9A39-C993-1A13-EDE2EBF9F332}"/>
              </a:ext>
            </a:extLst>
          </p:cNvPr>
          <p:cNvSpPr/>
          <p:nvPr/>
        </p:nvSpPr>
        <p:spPr>
          <a:xfrm>
            <a:off x="-3712071" y="1740980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64" name="!!Picture 16" descr="Tesla logo - Ícones Social media e Logos">
            <a:extLst>
              <a:ext uri="{FF2B5EF4-FFF2-40B4-BE49-F238E27FC236}">
                <a16:creationId xmlns:a16="http://schemas.microsoft.com/office/drawing/2014/main" id="{567EDCF6-D338-5DCB-AB0F-6F3B864F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4665" y="1778385"/>
            <a:ext cx="1279426" cy="12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Retângulo: Cantos Arredondados 15">
            <a:extLst>
              <a:ext uri="{FF2B5EF4-FFF2-40B4-BE49-F238E27FC236}">
                <a16:creationId xmlns:a16="http://schemas.microsoft.com/office/drawing/2014/main" id="{0F646637-6FE8-87B1-F67E-F9385AD36709}"/>
              </a:ext>
            </a:extLst>
          </p:cNvPr>
          <p:cNvSpPr/>
          <p:nvPr/>
        </p:nvSpPr>
        <p:spPr>
          <a:xfrm>
            <a:off x="-2141245" y="1758627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8" name="!!Picture 10" descr="Amazon - Ícones Social media e Logos">
            <a:extLst>
              <a:ext uri="{FF2B5EF4-FFF2-40B4-BE49-F238E27FC236}">
                <a16:creationId xmlns:a16="http://schemas.microsoft.com/office/drawing/2014/main" id="{A1FAA014-AE9D-1039-ECE6-C98055ED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5395" y="1904477"/>
            <a:ext cx="1062538" cy="1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!!Retângulo: Cantos Arredondados 18">
            <a:extLst>
              <a:ext uri="{FF2B5EF4-FFF2-40B4-BE49-F238E27FC236}">
                <a16:creationId xmlns:a16="http://schemas.microsoft.com/office/drawing/2014/main" id="{A0397E38-0058-8634-77D6-4F529C43E82C}"/>
              </a:ext>
            </a:extLst>
          </p:cNvPr>
          <p:cNvSpPr/>
          <p:nvPr/>
        </p:nvSpPr>
        <p:spPr>
          <a:xfrm>
            <a:off x="-5268882" y="1742126"/>
            <a:ext cx="1354238" cy="1354238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6" name="!!Picture 8">
            <a:extLst>
              <a:ext uri="{FF2B5EF4-FFF2-40B4-BE49-F238E27FC236}">
                <a16:creationId xmlns:a16="http://schemas.microsoft.com/office/drawing/2014/main" id="{A8D5A584-3EFD-2474-C14B-B7DF0B2B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12535" y="2312251"/>
            <a:ext cx="1241543" cy="3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!!Panda">
                <a:extLst>
                  <a:ext uri="{FF2B5EF4-FFF2-40B4-BE49-F238E27FC236}">
                    <a16:creationId xmlns:a16="http://schemas.microsoft.com/office/drawing/2014/main" id="{51ADE77A-975E-D654-824D-0E09C94F0F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4361060"/>
                  </p:ext>
                </p:extLst>
              </p:nvPr>
            </p:nvGraphicFramePr>
            <p:xfrm rot="541387">
              <a:off x="8610727" y="-748487"/>
              <a:ext cx="3875646" cy="2828370"/>
            </p:xfrm>
            <a:graphic>
              <a:graphicData uri="http://schemas.microsoft.com/office/drawing/2017/model3d">
                <am3d:model3d r:embed="rId9">
                  <am3d:spPr>
                    <a:xfrm rot="541387">
                      <a:off x="0" y="0"/>
                      <a:ext cx="3875646" cy="2828370"/>
                    </a:xfrm>
                    <a:prstGeom prst="rect">
                      <a:avLst/>
                    </a:prstGeom>
                  </am3d:spPr>
                  <am3d:camera>
                    <am3d:pos x="0" y="0" z="619752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730" d="1000000"/>
                    <am3d:preTrans dx="54605" dy="-93965" dz="-59604"/>
                    <am3d:scale>
                      <am3d:sx n="1000000" d="1000000"/>
                      <am3d:sy n="1000000" d="1000000"/>
                      <am3d:sz n="1000000" d="1000000"/>
                    </am3d:scale>
                    <am3d:rot ax="715535" ay="-594640" az="-12490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!!Panda">
                <a:extLst>
                  <a:ext uri="{FF2B5EF4-FFF2-40B4-BE49-F238E27FC236}">
                    <a16:creationId xmlns:a16="http://schemas.microsoft.com/office/drawing/2014/main" id="{51ADE77A-975E-D654-824D-0E09C94F0F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1387">
                <a:off x="8610727" y="-748487"/>
                <a:ext cx="3875646" cy="2828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1046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2618528" y="1051560"/>
            <a:ext cx="11323320" cy="5595492"/>
          </a:xfrm>
          <a:custGeom>
            <a:avLst/>
            <a:gdLst>
              <a:gd name="connsiteX0" fmla="*/ 0 w 11323320"/>
              <a:gd name="connsiteY0" fmla="*/ 0 h 5595492"/>
              <a:gd name="connsiteX1" fmla="*/ 666078 w 11323320"/>
              <a:gd name="connsiteY1" fmla="*/ 0 h 5595492"/>
              <a:gd name="connsiteX2" fmla="*/ 1218922 w 11323320"/>
              <a:gd name="connsiteY2" fmla="*/ 0 h 5595492"/>
              <a:gd name="connsiteX3" fmla="*/ 1771767 w 11323320"/>
              <a:gd name="connsiteY3" fmla="*/ 0 h 5595492"/>
              <a:gd name="connsiteX4" fmla="*/ 2211378 w 11323320"/>
              <a:gd name="connsiteY4" fmla="*/ 0 h 5595492"/>
              <a:gd name="connsiteX5" fmla="*/ 3103922 w 11323320"/>
              <a:gd name="connsiteY5" fmla="*/ 0 h 5595492"/>
              <a:gd name="connsiteX6" fmla="*/ 3543533 w 11323320"/>
              <a:gd name="connsiteY6" fmla="*/ 0 h 5595492"/>
              <a:gd name="connsiteX7" fmla="*/ 3869911 w 11323320"/>
              <a:gd name="connsiteY7" fmla="*/ 0 h 5595492"/>
              <a:gd name="connsiteX8" fmla="*/ 4762455 w 11323320"/>
              <a:gd name="connsiteY8" fmla="*/ 0 h 5595492"/>
              <a:gd name="connsiteX9" fmla="*/ 5202066 w 11323320"/>
              <a:gd name="connsiteY9" fmla="*/ 0 h 5595492"/>
              <a:gd name="connsiteX10" fmla="*/ 5868144 w 11323320"/>
              <a:gd name="connsiteY10" fmla="*/ 0 h 5595492"/>
              <a:gd name="connsiteX11" fmla="*/ 6534222 w 11323320"/>
              <a:gd name="connsiteY11" fmla="*/ 0 h 5595492"/>
              <a:gd name="connsiteX12" fmla="*/ 7200299 w 11323320"/>
              <a:gd name="connsiteY12" fmla="*/ 0 h 5595492"/>
              <a:gd name="connsiteX13" fmla="*/ 7866377 w 11323320"/>
              <a:gd name="connsiteY13" fmla="*/ 0 h 5595492"/>
              <a:gd name="connsiteX14" fmla="*/ 8532455 w 11323320"/>
              <a:gd name="connsiteY14" fmla="*/ 0 h 5595492"/>
              <a:gd name="connsiteX15" fmla="*/ 9085299 w 11323320"/>
              <a:gd name="connsiteY15" fmla="*/ 0 h 5595492"/>
              <a:gd name="connsiteX16" fmla="*/ 9751377 w 11323320"/>
              <a:gd name="connsiteY16" fmla="*/ 0 h 5595492"/>
              <a:gd name="connsiteX17" fmla="*/ 10530688 w 11323320"/>
              <a:gd name="connsiteY17" fmla="*/ 0 h 5595492"/>
              <a:gd name="connsiteX18" fmla="*/ 11323320 w 11323320"/>
              <a:gd name="connsiteY18" fmla="*/ 0 h 5595492"/>
              <a:gd name="connsiteX19" fmla="*/ 11323320 w 11323320"/>
              <a:gd name="connsiteY19" fmla="*/ 811346 h 5595492"/>
              <a:gd name="connsiteX20" fmla="*/ 11323320 w 11323320"/>
              <a:gd name="connsiteY20" fmla="*/ 1342918 h 5595492"/>
              <a:gd name="connsiteX21" fmla="*/ 11323320 w 11323320"/>
              <a:gd name="connsiteY21" fmla="*/ 2098310 h 5595492"/>
              <a:gd name="connsiteX22" fmla="*/ 11323320 w 11323320"/>
              <a:gd name="connsiteY22" fmla="*/ 2685836 h 5595492"/>
              <a:gd name="connsiteX23" fmla="*/ 11323320 w 11323320"/>
              <a:gd name="connsiteY23" fmla="*/ 3273363 h 5595492"/>
              <a:gd name="connsiteX24" fmla="*/ 11323320 w 11323320"/>
              <a:gd name="connsiteY24" fmla="*/ 4028754 h 5595492"/>
              <a:gd name="connsiteX25" fmla="*/ 11323320 w 11323320"/>
              <a:gd name="connsiteY25" fmla="*/ 4840101 h 5595492"/>
              <a:gd name="connsiteX26" fmla="*/ 11323320 w 11323320"/>
              <a:gd name="connsiteY26" fmla="*/ 5595492 h 5595492"/>
              <a:gd name="connsiteX27" fmla="*/ 10996942 w 11323320"/>
              <a:gd name="connsiteY27" fmla="*/ 5595492 h 5595492"/>
              <a:gd name="connsiteX28" fmla="*/ 10104398 w 11323320"/>
              <a:gd name="connsiteY28" fmla="*/ 5595492 h 5595492"/>
              <a:gd name="connsiteX29" fmla="*/ 9325087 w 11323320"/>
              <a:gd name="connsiteY29" fmla="*/ 5595492 h 5595492"/>
              <a:gd name="connsiteX30" fmla="*/ 8998709 w 11323320"/>
              <a:gd name="connsiteY30" fmla="*/ 5595492 h 5595492"/>
              <a:gd name="connsiteX31" fmla="*/ 8332631 w 11323320"/>
              <a:gd name="connsiteY31" fmla="*/ 5595492 h 5595492"/>
              <a:gd name="connsiteX32" fmla="*/ 7893020 w 11323320"/>
              <a:gd name="connsiteY32" fmla="*/ 5595492 h 5595492"/>
              <a:gd name="connsiteX33" fmla="*/ 7113709 w 11323320"/>
              <a:gd name="connsiteY33" fmla="*/ 5595492 h 5595492"/>
              <a:gd name="connsiteX34" fmla="*/ 6787331 w 11323320"/>
              <a:gd name="connsiteY34" fmla="*/ 5595492 h 5595492"/>
              <a:gd name="connsiteX35" fmla="*/ 6121254 w 11323320"/>
              <a:gd name="connsiteY35" fmla="*/ 5595492 h 5595492"/>
              <a:gd name="connsiteX36" fmla="*/ 5455176 w 11323320"/>
              <a:gd name="connsiteY36" fmla="*/ 5595492 h 5595492"/>
              <a:gd name="connsiteX37" fmla="*/ 4902331 w 11323320"/>
              <a:gd name="connsiteY37" fmla="*/ 5595492 h 5595492"/>
              <a:gd name="connsiteX38" fmla="*/ 4009787 w 11323320"/>
              <a:gd name="connsiteY38" fmla="*/ 5595492 h 5595492"/>
              <a:gd name="connsiteX39" fmla="*/ 3683409 w 11323320"/>
              <a:gd name="connsiteY39" fmla="*/ 5595492 h 5595492"/>
              <a:gd name="connsiteX40" fmla="*/ 2790865 w 11323320"/>
              <a:gd name="connsiteY40" fmla="*/ 5595492 h 5595492"/>
              <a:gd name="connsiteX41" fmla="*/ 1898321 w 11323320"/>
              <a:gd name="connsiteY41" fmla="*/ 5595492 h 5595492"/>
              <a:gd name="connsiteX42" fmla="*/ 1571943 w 11323320"/>
              <a:gd name="connsiteY42" fmla="*/ 5595492 h 5595492"/>
              <a:gd name="connsiteX43" fmla="*/ 1245565 w 11323320"/>
              <a:gd name="connsiteY43" fmla="*/ 5595492 h 5595492"/>
              <a:gd name="connsiteX44" fmla="*/ 0 w 11323320"/>
              <a:gd name="connsiteY44" fmla="*/ 5595492 h 5595492"/>
              <a:gd name="connsiteX45" fmla="*/ 0 w 11323320"/>
              <a:gd name="connsiteY45" fmla="*/ 5063920 h 5595492"/>
              <a:gd name="connsiteX46" fmla="*/ 0 w 11323320"/>
              <a:gd name="connsiteY46" fmla="*/ 4364484 h 5595492"/>
              <a:gd name="connsiteX47" fmla="*/ 0 w 11323320"/>
              <a:gd name="connsiteY47" fmla="*/ 3832912 h 5595492"/>
              <a:gd name="connsiteX48" fmla="*/ 0 w 11323320"/>
              <a:gd name="connsiteY48" fmla="*/ 3133476 h 5595492"/>
              <a:gd name="connsiteX49" fmla="*/ 0 w 11323320"/>
              <a:gd name="connsiteY49" fmla="*/ 2434039 h 5595492"/>
              <a:gd name="connsiteX50" fmla="*/ 0 w 11323320"/>
              <a:gd name="connsiteY50" fmla="*/ 1622693 h 5595492"/>
              <a:gd name="connsiteX51" fmla="*/ 0 w 11323320"/>
              <a:gd name="connsiteY51" fmla="*/ 979211 h 5595492"/>
              <a:gd name="connsiteX52" fmla="*/ 0 w 11323320"/>
              <a:gd name="connsiteY52" fmla="*/ 0 h 559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323320" h="5595492" fill="none" extrusionOk="0">
                <a:moveTo>
                  <a:pt x="0" y="0"/>
                </a:moveTo>
                <a:cubicBezTo>
                  <a:pt x="282888" y="7770"/>
                  <a:pt x="368527" y="-9257"/>
                  <a:pt x="666078" y="0"/>
                </a:cubicBezTo>
                <a:cubicBezTo>
                  <a:pt x="963629" y="9257"/>
                  <a:pt x="1079506" y="27351"/>
                  <a:pt x="1218922" y="0"/>
                </a:cubicBezTo>
                <a:cubicBezTo>
                  <a:pt x="1358338" y="-27351"/>
                  <a:pt x="1545665" y="-8763"/>
                  <a:pt x="1771767" y="0"/>
                </a:cubicBezTo>
                <a:cubicBezTo>
                  <a:pt x="1997869" y="8763"/>
                  <a:pt x="2033223" y="-13615"/>
                  <a:pt x="2211378" y="0"/>
                </a:cubicBezTo>
                <a:cubicBezTo>
                  <a:pt x="2389533" y="13615"/>
                  <a:pt x="2881012" y="15426"/>
                  <a:pt x="3103922" y="0"/>
                </a:cubicBezTo>
                <a:cubicBezTo>
                  <a:pt x="3326832" y="-15426"/>
                  <a:pt x="3434763" y="-10441"/>
                  <a:pt x="3543533" y="0"/>
                </a:cubicBezTo>
                <a:cubicBezTo>
                  <a:pt x="3652303" y="10441"/>
                  <a:pt x="3738192" y="2903"/>
                  <a:pt x="3869911" y="0"/>
                </a:cubicBezTo>
                <a:cubicBezTo>
                  <a:pt x="4001630" y="-2903"/>
                  <a:pt x="4431236" y="38972"/>
                  <a:pt x="4762455" y="0"/>
                </a:cubicBezTo>
                <a:cubicBezTo>
                  <a:pt x="5093674" y="-38972"/>
                  <a:pt x="5018681" y="13611"/>
                  <a:pt x="5202066" y="0"/>
                </a:cubicBezTo>
                <a:cubicBezTo>
                  <a:pt x="5385451" y="-13611"/>
                  <a:pt x="5567551" y="27179"/>
                  <a:pt x="5868144" y="0"/>
                </a:cubicBezTo>
                <a:cubicBezTo>
                  <a:pt x="6168737" y="-27179"/>
                  <a:pt x="6300158" y="-33184"/>
                  <a:pt x="6534222" y="0"/>
                </a:cubicBezTo>
                <a:cubicBezTo>
                  <a:pt x="6768286" y="33184"/>
                  <a:pt x="7021471" y="5181"/>
                  <a:pt x="7200299" y="0"/>
                </a:cubicBezTo>
                <a:cubicBezTo>
                  <a:pt x="7379127" y="-5181"/>
                  <a:pt x="7715671" y="20056"/>
                  <a:pt x="7866377" y="0"/>
                </a:cubicBezTo>
                <a:cubicBezTo>
                  <a:pt x="8017083" y="-20056"/>
                  <a:pt x="8363759" y="15407"/>
                  <a:pt x="8532455" y="0"/>
                </a:cubicBezTo>
                <a:cubicBezTo>
                  <a:pt x="8701151" y="-15407"/>
                  <a:pt x="8847143" y="-14226"/>
                  <a:pt x="9085299" y="0"/>
                </a:cubicBezTo>
                <a:cubicBezTo>
                  <a:pt x="9323455" y="14226"/>
                  <a:pt x="9437702" y="10758"/>
                  <a:pt x="9751377" y="0"/>
                </a:cubicBezTo>
                <a:cubicBezTo>
                  <a:pt x="10065052" y="-10758"/>
                  <a:pt x="10306884" y="-10510"/>
                  <a:pt x="10530688" y="0"/>
                </a:cubicBezTo>
                <a:cubicBezTo>
                  <a:pt x="10754492" y="10510"/>
                  <a:pt x="11099187" y="-19619"/>
                  <a:pt x="11323320" y="0"/>
                </a:cubicBezTo>
                <a:cubicBezTo>
                  <a:pt x="11333081" y="322466"/>
                  <a:pt x="11290259" y="598146"/>
                  <a:pt x="11323320" y="811346"/>
                </a:cubicBezTo>
                <a:cubicBezTo>
                  <a:pt x="11356381" y="1024546"/>
                  <a:pt x="11321154" y="1226730"/>
                  <a:pt x="11323320" y="1342918"/>
                </a:cubicBezTo>
                <a:cubicBezTo>
                  <a:pt x="11325486" y="1459106"/>
                  <a:pt x="11288464" y="1941363"/>
                  <a:pt x="11323320" y="2098310"/>
                </a:cubicBezTo>
                <a:cubicBezTo>
                  <a:pt x="11358176" y="2255257"/>
                  <a:pt x="11340023" y="2459922"/>
                  <a:pt x="11323320" y="2685836"/>
                </a:cubicBezTo>
                <a:cubicBezTo>
                  <a:pt x="11306617" y="2911750"/>
                  <a:pt x="11302612" y="3057402"/>
                  <a:pt x="11323320" y="3273363"/>
                </a:cubicBezTo>
                <a:cubicBezTo>
                  <a:pt x="11344028" y="3489324"/>
                  <a:pt x="11343151" y="3834127"/>
                  <a:pt x="11323320" y="4028754"/>
                </a:cubicBezTo>
                <a:cubicBezTo>
                  <a:pt x="11303489" y="4223381"/>
                  <a:pt x="11346534" y="4606933"/>
                  <a:pt x="11323320" y="4840101"/>
                </a:cubicBezTo>
                <a:cubicBezTo>
                  <a:pt x="11300106" y="5073269"/>
                  <a:pt x="11344063" y="5358064"/>
                  <a:pt x="11323320" y="5595492"/>
                </a:cubicBezTo>
                <a:cubicBezTo>
                  <a:pt x="11200355" y="5598353"/>
                  <a:pt x="11075961" y="5593715"/>
                  <a:pt x="10996942" y="5595492"/>
                </a:cubicBezTo>
                <a:cubicBezTo>
                  <a:pt x="10917923" y="5597269"/>
                  <a:pt x="10474996" y="5628949"/>
                  <a:pt x="10104398" y="5595492"/>
                </a:cubicBezTo>
                <a:cubicBezTo>
                  <a:pt x="9733800" y="5562035"/>
                  <a:pt x="9520771" y="5610187"/>
                  <a:pt x="9325087" y="5595492"/>
                </a:cubicBezTo>
                <a:cubicBezTo>
                  <a:pt x="9129403" y="5580797"/>
                  <a:pt x="9114469" y="5589061"/>
                  <a:pt x="8998709" y="5595492"/>
                </a:cubicBezTo>
                <a:cubicBezTo>
                  <a:pt x="8882949" y="5601923"/>
                  <a:pt x="8650699" y="5603738"/>
                  <a:pt x="8332631" y="5595492"/>
                </a:cubicBezTo>
                <a:cubicBezTo>
                  <a:pt x="8014563" y="5587246"/>
                  <a:pt x="8105699" y="5612901"/>
                  <a:pt x="7893020" y="5595492"/>
                </a:cubicBezTo>
                <a:cubicBezTo>
                  <a:pt x="7680341" y="5578083"/>
                  <a:pt x="7435093" y="5603661"/>
                  <a:pt x="7113709" y="5595492"/>
                </a:cubicBezTo>
                <a:cubicBezTo>
                  <a:pt x="6792325" y="5587323"/>
                  <a:pt x="6857925" y="5606839"/>
                  <a:pt x="6787331" y="5595492"/>
                </a:cubicBezTo>
                <a:cubicBezTo>
                  <a:pt x="6716737" y="5584145"/>
                  <a:pt x="6417830" y="5573354"/>
                  <a:pt x="6121254" y="5595492"/>
                </a:cubicBezTo>
                <a:cubicBezTo>
                  <a:pt x="5824678" y="5617630"/>
                  <a:pt x="5688747" y="5562933"/>
                  <a:pt x="5455176" y="5595492"/>
                </a:cubicBezTo>
                <a:cubicBezTo>
                  <a:pt x="5221605" y="5628051"/>
                  <a:pt x="5122667" y="5588302"/>
                  <a:pt x="4902331" y="5595492"/>
                </a:cubicBezTo>
                <a:cubicBezTo>
                  <a:pt x="4681996" y="5602682"/>
                  <a:pt x="4402759" y="5629488"/>
                  <a:pt x="4009787" y="5595492"/>
                </a:cubicBezTo>
                <a:cubicBezTo>
                  <a:pt x="3616815" y="5561496"/>
                  <a:pt x="3792304" y="5579720"/>
                  <a:pt x="3683409" y="5595492"/>
                </a:cubicBezTo>
                <a:cubicBezTo>
                  <a:pt x="3574514" y="5611264"/>
                  <a:pt x="3213339" y="5629859"/>
                  <a:pt x="2790865" y="5595492"/>
                </a:cubicBezTo>
                <a:cubicBezTo>
                  <a:pt x="2368391" y="5561125"/>
                  <a:pt x="2167102" y="5583884"/>
                  <a:pt x="1898321" y="5595492"/>
                </a:cubicBezTo>
                <a:cubicBezTo>
                  <a:pt x="1629540" y="5607100"/>
                  <a:pt x="1651803" y="5603984"/>
                  <a:pt x="1571943" y="5595492"/>
                </a:cubicBezTo>
                <a:cubicBezTo>
                  <a:pt x="1492083" y="5587000"/>
                  <a:pt x="1375741" y="5581457"/>
                  <a:pt x="1245565" y="5595492"/>
                </a:cubicBezTo>
                <a:cubicBezTo>
                  <a:pt x="1115389" y="5609527"/>
                  <a:pt x="502867" y="5570979"/>
                  <a:pt x="0" y="5595492"/>
                </a:cubicBezTo>
                <a:cubicBezTo>
                  <a:pt x="-3118" y="5424240"/>
                  <a:pt x="-5925" y="5249995"/>
                  <a:pt x="0" y="5063920"/>
                </a:cubicBezTo>
                <a:cubicBezTo>
                  <a:pt x="5925" y="4877845"/>
                  <a:pt x="-29374" y="4553445"/>
                  <a:pt x="0" y="4364484"/>
                </a:cubicBezTo>
                <a:cubicBezTo>
                  <a:pt x="29374" y="4175523"/>
                  <a:pt x="1071" y="3948508"/>
                  <a:pt x="0" y="3832912"/>
                </a:cubicBezTo>
                <a:cubicBezTo>
                  <a:pt x="-1071" y="3717316"/>
                  <a:pt x="-23213" y="3456470"/>
                  <a:pt x="0" y="3133476"/>
                </a:cubicBezTo>
                <a:cubicBezTo>
                  <a:pt x="23213" y="2810482"/>
                  <a:pt x="-6456" y="2609155"/>
                  <a:pt x="0" y="2434039"/>
                </a:cubicBezTo>
                <a:cubicBezTo>
                  <a:pt x="6456" y="2258923"/>
                  <a:pt x="-5243" y="1958357"/>
                  <a:pt x="0" y="1622693"/>
                </a:cubicBezTo>
                <a:cubicBezTo>
                  <a:pt x="5243" y="1287029"/>
                  <a:pt x="21422" y="1176246"/>
                  <a:pt x="0" y="979211"/>
                </a:cubicBezTo>
                <a:cubicBezTo>
                  <a:pt x="-21422" y="782176"/>
                  <a:pt x="2664" y="366644"/>
                  <a:pt x="0" y="0"/>
                </a:cubicBezTo>
                <a:close/>
              </a:path>
              <a:path w="11323320" h="5595492" stroke="0" extrusionOk="0">
                <a:moveTo>
                  <a:pt x="0" y="0"/>
                </a:moveTo>
                <a:cubicBezTo>
                  <a:pt x="102584" y="-8834"/>
                  <a:pt x="171336" y="16072"/>
                  <a:pt x="326378" y="0"/>
                </a:cubicBezTo>
                <a:cubicBezTo>
                  <a:pt x="481420" y="-16072"/>
                  <a:pt x="551132" y="7008"/>
                  <a:pt x="765989" y="0"/>
                </a:cubicBezTo>
                <a:cubicBezTo>
                  <a:pt x="980846" y="-7008"/>
                  <a:pt x="1208683" y="2087"/>
                  <a:pt x="1432067" y="0"/>
                </a:cubicBezTo>
                <a:cubicBezTo>
                  <a:pt x="1655451" y="-2087"/>
                  <a:pt x="1732663" y="-6358"/>
                  <a:pt x="1871678" y="0"/>
                </a:cubicBezTo>
                <a:cubicBezTo>
                  <a:pt x="2010693" y="6358"/>
                  <a:pt x="2472883" y="22374"/>
                  <a:pt x="2764222" y="0"/>
                </a:cubicBezTo>
                <a:cubicBezTo>
                  <a:pt x="3055561" y="-22374"/>
                  <a:pt x="3447971" y="39956"/>
                  <a:pt x="3656766" y="0"/>
                </a:cubicBezTo>
                <a:cubicBezTo>
                  <a:pt x="3865561" y="-39956"/>
                  <a:pt x="3876022" y="5414"/>
                  <a:pt x="3983144" y="0"/>
                </a:cubicBezTo>
                <a:cubicBezTo>
                  <a:pt x="4090266" y="-5414"/>
                  <a:pt x="4221161" y="13193"/>
                  <a:pt x="4422756" y="0"/>
                </a:cubicBezTo>
                <a:cubicBezTo>
                  <a:pt x="4624351" y="-13193"/>
                  <a:pt x="4784830" y="22090"/>
                  <a:pt x="4975600" y="0"/>
                </a:cubicBezTo>
                <a:cubicBezTo>
                  <a:pt x="5166370" y="-22090"/>
                  <a:pt x="5406103" y="17652"/>
                  <a:pt x="5528444" y="0"/>
                </a:cubicBezTo>
                <a:cubicBezTo>
                  <a:pt x="5650785" y="-17652"/>
                  <a:pt x="5837345" y="9090"/>
                  <a:pt x="5968056" y="0"/>
                </a:cubicBezTo>
                <a:cubicBezTo>
                  <a:pt x="6098767" y="-9090"/>
                  <a:pt x="6367261" y="-2824"/>
                  <a:pt x="6520900" y="0"/>
                </a:cubicBezTo>
                <a:cubicBezTo>
                  <a:pt x="6674539" y="2824"/>
                  <a:pt x="7072580" y="35724"/>
                  <a:pt x="7300211" y="0"/>
                </a:cubicBezTo>
                <a:cubicBezTo>
                  <a:pt x="7527842" y="-35724"/>
                  <a:pt x="7525290" y="18235"/>
                  <a:pt x="7739822" y="0"/>
                </a:cubicBezTo>
                <a:cubicBezTo>
                  <a:pt x="7954354" y="-18235"/>
                  <a:pt x="8058629" y="-25857"/>
                  <a:pt x="8292667" y="0"/>
                </a:cubicBezTo>
                <a:cubicBezTo>
                  <a:pt x="8526706" y="25857"/>
                  <a:pt x="8854691" y="27446"/>
                  <a:pt x="9071978" y="0"/>
                </a:cubicBezTo>
                <a:cubicBezTo>
                  <a:pt x="9289265" y="-27446"/>
                  <a:pt x="9321057" y="-2505"/>
                  <a:pt x="9398356" y="0"/>
                </a:cubicBezTo>
                <a:cubicBezTo>
                  <a:pt x="9475655" y="2505"/>
                  <a:pt x="9738337" y="-16481"/>
                  <a:pt x="9837967" y="0"/>
                </a:cubicBezTo>
                <a:cubicBezTo>
                  <a:pt x="9937597" y="16481"/>
                  <a:pt x="10475371" y="32036"/>
                  <a:pt x="10730511" y="0"/>
                </a:cubicBezTo>
                <a:cubicBezTo>
                  <a:pt x="10985651" y="-32036"/>
                  <a:pt x="11093585" y="-24832"/>
                  <a:pt x="11323320" y="0"/>
                </a:cubicBezTo>
                <a:cubicBezTo>
                  <a:pt x="11342987" y="288481"/>
                  <a:pt x="11304012" y="516731"/>
                  <a:pt x="11323320" y="699437"/>
                </a:cubicBezTo>
                <a:cubicBezTo>
                  <a:pt x="11342628" y="882143"/>
                  <a:pt x="11331114" y="1124743"/>
                  <a:pt x="11323320" y="1342918"/>
                </a:cubicBezTo>
                <a:cubicBezTo>
                  <a:pt x="11315526" y="1561093"/>
                  <a:pt x="11298966" y="1885990"/>
                  <a:pt x="11323320" y="2042355"/>
                </a:cubicBezTo>
                <a:cubicBezTo>
                  <a:pt x="11347674" y="2198720"/>
                  <a:pt x="11286837" y="2569015"/>
                  <a:pt x="11323320" y="2797746"/>
                </a:cubicBezTo>
                <a:cubicBezTo>
                  <a:pt x="11359803" y="3026477"/>
                  <a:pt x="11340277" y="3116054"/>
                  <a:pt x="11323320" y="3385273"/>
                </a:cubicBezTo>
                <a:cubicBezTo>
                  <a:pt x="11306363" y="3654492"/>
                  <a:pt x="11340078" y="3795599"/>
                  <a:pt x="11323320" y="4140664"/>
                </a:cubicBezTo>
                <a:cubicBezTo>
                  <a:pt x="11306562" y="4485729"/>
                  <a:pt x="11295357" y="4659022"/>
                  <a:pt x="11323320" y="4952010"/>
                </a:cubicBezTo>
                <a:cubicBezTo>
                  <a:pt x="11351283" y="5244998"/>
                  <a:pt x="11333129" y="5371443"/>
                  <a:pt x="11323320" y="5595492"/>
                </a:cubicBezTo>
                <a:cubicBezTo>
                  <a:pt x="11075500" y="5623400"/>
                  <a:pt x="10863261" y="5578910"/>
                  <a:pt x="10544009" y="5595492"/>
                </a:cubicBezTo>
                <a:cubicBezTo>
                  <a:pt x="10224757" y="5612074"/>
                  <a:pt x="10339932" y="5606122"/>
                  <a:pt x="10217631" y="5595492"/>
                </a:cubicBezTo>
                <a:cubicBezTo>
                  <a:pt x="10095330" y="5584862"/>
                  <a:pt x="9662507" y="5587702"/>
                  <a:pt x="9438320" y="5595492"/>
                </a:cubicBezTo>
                <a:cubicBezTo>
                  <a:pt x="9214133" y="5603282"/>
                  <a:pt x="8790414" y="5629709"/>
                  <a:pt x="8545776" y="5595492"/>
                </a:cubicBezTo>
                <a:cubicBezTo>
                  <a:pt x="8301138" y="5561275"/>
                  <a:pt x="8075881" y="5571652"/>
                  <a:pt x="7766465" y="5595492"/>
                </a:cubicBezTo>
                <a:cubicBezTo>
                  <a:pt x="7457049" y="5619332"/>
                  <a:pt x="7085963" y="5570320"/>
                  <a:pt x="6873921" y="5595492"/>
                </a:cubicBezTo>
                <a:cubicBezTo>
                  <a:pt x="6661879" y="5620664"/>
                  <a:pt x="6618948" y="5589000"/>
                  <a:pt x="6547543" y="5595492"/>
                </a:cubicBezTo>
                <a:cubicBezTo>
                  <a:pt x="6476138" y="5601984"/>
                  <a:pt x="6046047" y="5598286"/>
                  <a:pt x="5654999" y="5595492"/>
                </a:cubicBezTo>
                <a:cubicBezTo>
                  <a:pt x="5263951" y="5592698"/>
                  <a:pt x="5486997" y="5580708"/>
                  <a:pt x="5328621" y="5595492"/>
                </a:cubicBezTo>
                <a:cubicBezTo>
                  <a:pt x="5170245" y="5610276"/>
                  <a:pt x="4981681" y="5598448"/>
                  <a:pt x="4662544" y="5595492"/>
                </a:cubicBezTo>
                <a:cubicBezTo>
                  <a:pt x="4343407" y="5592536"/>
                  <a:pt x="4439532" y="5590738"/>
                  <a:pt x="4336165" y="5595492"/>
                </a:cubicBezTo>
                <a:cubicBezTo>
                  <a:pt x="4232798" y="5600246"/>
                  <a:pt x="4071250" y="5591387"/>
                  <a:pt x="3896554" y="5595492"/>
                </a:cubicBezTo>
                <a:cubicBezTo>
                  <a:pt x="3721858" y="5599597"/>
                  <a:pt x="3718085" y="5603599"/>
                  <a:pt x="3570176" y="5595492"/>
                </a:cubicBezTo>
                <a:cubicBezTo>
                  <a:pt x="3422267" y="5587385"/>
                  <a:pt x="3163593" y="5582696"/>
                  <a:pt x="2904099" y="5595492"/>
                </a:cubicBezTo>
                <a:cubicBezTo>
                  <a:pt x="2644605" y="5608288"/>
                  <a:pt x="2666448" y="5616827"/>
                  <a:pt x="2464487" y="5595492"/>
                </a:cubicBezTo>
                <a:cubicBezTo>
                  <a:pt x="2262526" y="5574157"/>
                  <a:pt x="1947411" y="5573268"/>
                  <a:pt x="1798410" y="5595492"/>
                </a:cubicBezTo>
                <a:cubicBezTo>
                  <a:pt x="1649409" y="5617716"/>
                  <a:pt x="1452826" y="5593568"/>
                  <a:pt x="1358798" y="5595492"/>
                </a:cubicBezTo>
                <a:cubicBezTo>
                  <a:pt x="1264770" y="5597416"/>
                  <a:pt x="900981" y="5577613"/>
                  <a:pt x="692721" y="5595492"/>
                </a:cubicBezTo>
                <a:cubicBezTo>
                  <a:pt x="484461" y="5613371"/>
                  <a:pt x="290591" y="5625745"/>
                  <a:pt x="0" y="5595492"/>
                </a:cubicBezTo>
                <a:cubicBezTo>
                  <a:pt x="-20377" y="5383935"/>
                  <a:pt x="9209" y="5049403"/>
                  <a:pt x="0" y="4896056"/>
                </a:cubicBezTo>
                <a:cubicBezTo>
                  <a:pt x="-9209" y="4742709"/>
                  <a:pt x="318" y="4603164"/>
                  <a:pt x="0" y="4364484"/>
                </a:cubicBezTo>
                <a:cubicBezTo>
                  <a:pt x="-318" y="4125804"/>
                  <a:pt x="-12588" y="3875775"/>
                  <a:pt x="0" y="3721002"/>
                </a:cubicBezTo>
                <a:cubicBezTo>
                  <a:pt x="12588" y="3566229"/>
                  <a:pt x="-31065" y="3349745"/>
                  <a:pt x="0" y="3077521"/>
                </a:cubicBezTo>
                <a:cubicBezTo>
                  <a:pt x="31065" y="2805297"/>
                  <a:pt x="-28951" y="2628042"/>
                  <a:pt x="0" y="2322129"/>
                </a:cubicBezTo>
                <a:cubicBezTo>
                  <a:pt x="28951" y="2016216"/>
                  <a:pt x="31346" y="1874705"/>
                  <a:pt x="0" y="1566738"/>
                </a:cubicBezTo>
                <a:cubicBezTo>
                  <a:pt x="-31346" y="1258771"/>
                  <a:pt x="7914" y="1203196"/>
                  <a:pt x="0" y="1035166"/>
                </a:cubicBezTo>
                <a:cubicBezTo>
                  <a:pt x="-7914" y="867136"/>
                  <a:pt x="41775" y="26675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5991231"/>
                  </p:ext>
                </p:extLst>
              </p:nvPr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51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!!Intro2">
            <a:extLst>
              <a:ext uri="{FF2B5EF4-FFF2-40B4-BE49-F238E27FC236}">
                <a16:creationId xmlns:a16="http://schemas.microsoft.com/office/drawing/2014/main" id="{27B8E929-DFC6-1910-C1C5-EBDB08662EEB}"/>
              </a:ext>
            </a:extLst>
          </p:cNvPr>
          <p:cNvSpPr txBox="1"/>
          <p:nvPr/>
        </p:nvSpPr>
        <p:spPr>
          <a:xfrm>
            <a:off x="12369392" y="1203305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Exploratória</a:t>
            </a: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E343062D-0899-ED82-DD6D-5F3BEA8E4519}"/>
              </a:ext>
            </a:extLst>
          </p:cNvPr>
          <p:cNvSpPr/>
          <p:nvPr/>
        </p:nvSpPr>
        <p:spPr>
          <a:xfrm>
            <a:off x="13089834" y="182325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2D317F2B-A26D-4BB8-2E28-A8AC2B237BF3}"/>
              </a:ext>
            </a:extLst>
          </p:cNvPr>
          <p:cNvSpPr txBox="1"/>
          <p:nvPr/>
        </p:nvSpPr>
        <p:spPr>
          <a:xfrm>
            <a:off x="12947594" y="18232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Compreensão dos dados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E78AE293-5196-A431-BDF5-956BF904EC90}"/>
              </a:ext>
            </a:extLst>
          </p:cNvPr>
          <p:cNvSpPr/>
          <p:nvPr/>
        </p:nvSpPr>
        <p:spPr>
          <a:xfrm>
            <a:off x="13089834" y="2293760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0FE4B90-6864-077C-E621-FD3E9E0E4449}"/>
              </a:ext>
            </a:extLst>
          </p:cNvPr>
          <p:cNvSpPr txBox="1"/>
          <p:nvPr/>
        </p:nvSpPr>
        <p:spPr>
          <a:xfrm>
            <a:off x="12947594" y="22937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Identificação do problema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6" name="!!retInterv">
            <a:extLst>
              <a:ext uri="{FF2B5EF4-FFF2-40B4-BE49-F238E27FC236}">
                <a16:creationId xmlns:a16="http://schemas.microsoft.com/office/drawing/2014/main" id="{FF5F63EB-1148-A7E1-3758-AED706D756C4}"/>
              </a:ext>
            </a:extLst>
          </p:cNvPr>
          <p:cNvSpPr/>
          <p:nvPr/>
        </p:nvSpPr>
        <p:spPr>
          <a:xfrm>
            <a:off x="13089834" y="2764262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">
            <a:extLst>
              <a:ext uri="{FF2B5EF4-FFF2-40B4-BE49-F238E27FC236}">
                <a16:creationId xmlns:a16="http://schemas.microsoft.com/office/drawing/2014/main" id="{85F48F23-B78A-13B5-D13F-38D0FE66CBF5}"/>
              </a:ext>
            </a:extLst>
          </p:cNvPr>
          <p:cNvSpPr txBox="1"/>
          <p:nvPr/>
        </p:nvSpPr>
        <p:spPr>
          <a:xfrm>
            <a:off x="12947594" y="276426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Seleção de variáveis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">
            <a:extLst>
              <a:ext uri="{FF2B5EF4-FFF2-40B4-BE49-F238E27FC236}">
                <a16:creationId xmlns:a16="http://schemas.microsoft.com/office/drawing/2014/main" id="{4EFBDE60-3374-FCF8-6F9A-0592ECBE288C}"/>
              </a:ext>
            </a:extLst>
          </p:cNvPr>
          <p:cNvSpPr/>
          <p:nvPr/>
        </p:nvSpPr>
        <p:spPr>
          <a:xfrm>
            <a:off x="13089834" y="3217865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">
            <a:extLst>
              <a:ext uri="{FF2B5EF4-FFF2-40B4-BE49-F238E27FC236}">
                <a16:creationId xmlns:a16="http://schemas.microsoft.com/office/drawing/2014/main" id="{6BF615E2-4D81-7AEA-EF74-319F4840E6D7}"/>
              </a:ext>
            </a:extLst>
          </p:cNvPr>
          <p:cNvSpPr txBox="1"/>
          <p:nvPr/>
        </p:nvSpPr>
        <p:spPr>
          <a:xfrm>
            <a:off x="12947594" y="3217866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Tendências e padrões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1" name="!!retInterv">
            <a:extLst>
              <a:ext uri="{FF2B5EF4-FFF2-40B4-BE49-F238E27FC236}">
                <a16:creationId xmlns:a16="http://schemas.microsoft.com/office/drawing/2014/main" id="{D909C3A4-6785-CC2D-F412-669FCCA4E156}"/>
              </a:ext>
            </a:extLst>
          </p:cNvPr>
          <p:cNvSpPr/>
          <p:nvPr/>
        </p:nvSpPr>
        <p:spPr>
          <a:xfrm>
            <a:off x="13089834" y="3620236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!!Intervalo">
            <a:extLst>
              <a:ext uri="{FF2B5EF4-FFF2-40B4-BE49-F238E27FC236}">
                <a16:creationId xmlns:a16="http://schemas.microsoft.com/office/drawing/2014/main" id="{C9E500D1-7FDB-1277-BE3F-78A062AEF315}"/>
              </a:ext>
            </a:extLst>
          </p:cNvPr>
          <p:cNvSpPr txBox="1"/>
          <p:nvPr/>
        </p:nvSpPr>
        <p:spPr>
          <a:xfrm>
            <a:off x="12947594" y="362023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Estacionariedade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3" name="!!retInterv">
            <a:extLst>
              <a:ext uri="{FF2B5EF4-FFF2-40B4-BE49-F238E27FC236}">
                <a16:creationId xmlns:a16="http://schemas.microsoft.com/office/drawing/2014/main" id="{72BA6A2D-25A2-9AE9-CF20-5F14CC5583AA}"/>
              </a:ext>
            </a:extLst>
          </p:cNvPr>
          <p:cNvSpPr/>
          <p:nvPr/>
        </p:nvSpPr>
        <p:spPr>
          <a:xfrm>
            <a:off x="13089834" y="4056408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Intervalo">
            <a:extLst>
              <a:ext uri="{FF2B5EF4-FFF2-40B4-BE49-F238E27FC236}">
                <a16:creationId xmlns:a16="http://schemas.microsoft.com/office/drawing/2014/main" id="{175C2CA3-203B-0D9E-C119-4DF2DD48F073}"/>
              </a:ext>
            </a:extLst>
          </p:cNvPr>
          <p:cNvSpPr txBox="1"/>
          <p:nvPr/>
        </p:nvSpPr>
        <p:spPr>
          <a:xfrm>
            <a:off x="12947594" y="405640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Definição de Parâmetros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D8C8BF52-D151-2E5F-797E-397F5D09690A}"/>
              </a:ext>
            </a:extLst>
          </p:cNvPr>
          <p:cNvSpPr/>
          <p:nvPr/>
        </p:nvSpPr>
        <p:spPr>
          <a:xfrm>
            <a:off x="13089834" y="449316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48482F73-DA2F-0693-53C8-CFA74BB36C52}"/>
              </a:ext>
            </a:extLst>
          </p:cNvPr>
          <p:cNvSpPr txBox="1"/>
          <p:nvPr/>
        </p:nvSpPr>
        <p:spPr>
          <a:xfrm>
            <a:off x="12947594" y="44931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Visualização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retInterv">
            <a:extLst>
              <a:ext uri="{FF2B5EF4-FFF2-40B4-BE49-F238E27FC236}">
                <a16:creationId xmlns:a16="http://schemas.microsoft.com/office/drawing/2014/main" id="{E3802415-93E9-854D-717F-6C2A697CE4C4}"/>
              </a:ext>
            </a:extLst>
          </p:cNvPr>
          <p:cNvSpPr/>
          <p:nvPr/>
        </p:nvSpPr>
        <p:spPr>
          <a:xfrm>
            <a:off x="13089834" y="4930839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!!Intervalo">
            <a:extLst>
              <a:ext uri="{FF2B5EF4-FFF2-40B4-BE49-F238E27FC236}">
                <a16:creationId xmlns:a16="http://schemas.microsoft.com/office/drawing/2014/main" id="{DB1D1DE2-559F-217D-5A15-47104AAF746F}"/>
              </a:ext>
            </a:extLst>
          </p:cNvPr>
          <p:cNvSpPr txBox="1"/>
          <p:nvPr/>
        </p:nvSpPr>
        <p:spPr>
          <a:xfrm>
            <a:off x="12947594" y="493084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Validação de suposições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2F802016-8BC0-E162-EFBC-5A40C021DEAE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9AA94AE-D6FA-C077-0BD8-83B6B4E2D017}"/>
              </a:ext>
            </a:extLst>
          </p:cNvPr>
          <p:cNvSpPr/>
          <p:nvPr/>
        </p:nvSpPr>
        <p:spPr>
          <a:xfrm>
            <a:off x="3266632" y="610096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DBC5BD12-196F-4D2D-360D-0FF9148C1BCC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55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!!Intro2">
            <a:extLst>
              <a:ext uri="{FF2B5EF4-FFF2-40B4-BE49-F238E27FC236}">
                <a16:creationId xmlns:a16="http://schemas.microsoft.com/office/drawing/2014/main" id="{2419CF28-95F8-7E18-39F3-AF199B0F40E2}"/>
              </a:ext>
            </a:extLst>
          </p:cNvPr>
          <p:cNvSpPr txBox="1"/>
          <p:nvPr/>
        </p:nvSpPr>
        <p:spPr>
          <a:xfrm>
            <a:off x="3993798" y="1203305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Exploratória</a:t>
            </a: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A0367050-9249-4F71-5597-9053C4494263}"/>
              </a:ext>
            </a:extLst>
          </p:cNvPr>
          <p:cNvSpPr/>
          <p:nvPr/>
        </p:nvSpPr>
        <p:spPr>
          <a:xfrm>
            <a:off x="12700000" y="182325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3FA487D8-CC1B-4954-E920-C6BB982A819E}"/>
              </a:ext>
            </a:extLst>
          </p:cNvPr>
          <p:cNvSpPr txBox="1"/>
          <p:nvPr/>
        </p:nvSpPr>
        <p:spPr>
          <a:xfrm>
            <a:off x="12557760" y="18232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Compreensão dos dados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BB9A5F6A-A6E8-1888-2E77-3DD5BC9147F3}"/>
              </a:ext>
            </a:extLst>
          </p:cNvPr>
          <p:cNvSpPr/>
          <p:nvPr/>
        </p:nvSpPr>
        <p:spPr>
          <a:xfrm>
            <a:off x="12700000" y="2293760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26D2059-5F8B-A6C1-A229-42ADC1F3B9D2}"/>
              </a:ext>
            </a:extLst>
          </p:cNvPr>
          <p:cNvSpPr txBox="1"/>
          <p:nvPr/>
        </p:nvSpPr>
        <p:spPr>
          <a:xfrm>
            <a:off x="12557760" y="22937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Identificação do problema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6" name="!!retInterv">
            <a:extLst>
              <a:ext uri="{FF2B5EF4-FFF2-40B4-BE49-F238E27FC236}">
                <a16:creationId xmlns:a16="http://schemas.microsoft.com/office/drawing/2014/main" id="{2A05C11B-EAF2-7F61-1F24-EBE3B7C2E442}"/>
              </a:ext>
            </a:extLst>
          </p:cNvPr>
          <p:cNvSpPr/>
          <p:nvPr/>
        </p:nvSpPr>
        <p:spPr>
          <a:xfrm>
            <a:off x="12700000" y="2764262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">
            <a:extLst>
              <a:ext uri="{FF2B5EF4-FFF2-40B4-BE49-F238E27FC236}">
                <a16:creationId xmlns:a16="http://schemas.microsoft.com/office/drawing/2014/main" id="{E3649F91-CA6D-399E-5343-CB9338E32D1E}"/>
              </a:ext>
            </a:extLst>
          </p:cNvPr>
          <p:cNvSpPr txBox="1"/>
          <p:nvPr/>
        </p:nvSpPr>
        <p:spPr>
          <a:xfrm>
            <a:off x="12557760" y="276426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Seleção de variáveis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">
            <a:extLst>
              <a:ext uri="{FF2B5EF4-FFF2-40B4-BE49-F238E27FC236}">
                <a16:creationId xmlns:a16="http://schemas.microsoft.com/office/drawing/2014/main" id="{9FEA08AD-E479-D52F-C507-59F2A4A052E0}"/>
              </a:ext>
            </a:extLst>
          </p:cNvPr>
          <p:cNvSpPr/>
          <p:nvPr/>
        </p:nvSpPr>
        <p:spPr>
          <a:xfrm>
            <a:off x="12700000" y="3217865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">
            <a:extLst>
              <a:ext uri="{FF2B5EF4-FFF2-40B4-BE49-F238E27FC236}">
                <a16:creationId xmlns:a16="http://schemas.microsoft.com/office/drawing/2014/main" id="{2433CBCF-DDF0-F4FF-8607-685FE395E224}"/>
              </a:ext>
            </a:extLst>
          </p:cNvPr>
          <p:cNvSpPr txBox="1"/>
          <p:nvPr/>
        </p:nvSpPr>
        <p:spPr>
          <a:xfrm>
            <a:off x="12557760" y="3217866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Tendências e padrões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1" name="!!retInterv">
            <a:extLst>
              <a:ext uri="{FF2B5EF4-FFF2-40B4-BE49-F238E27FC236}">
                <a16:creationId xmlns:a16="http://schemas.microsoft.com/office/drawing/2014/main" id="{2349FC02-DD87-6C6E-EFE9-8EE3B3FA1EE8}"/>
              </a:ext>
            </a:extLst>
          </p:cNvPr>
          <p:cNvSpPr/>
          <p:nvPr/>
        </p:nvSpPr>
        <p:spPr>
          <a:xfrm>
            <a:off x="12700000" y="3620236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!!Intervalo">
            <a:extLst>
              <a:ext uri="{FF2B5EF4-FFF2-40B4-BE49-F238E27FC236}">
                <a16:creationId xmlns:a16="http://schemas.microsoft.com/office/drawing/2014/main" id="{285AE4A8-2D3B-278E-3838-25E91B44F85D}"/>
              </a:ext>
            </a:extLst>
          </p:cNvPr>
          <p:cNvSpPr txBox="1"/>
          <p:nvPr/>
        </p:nvSpPr>
        <p:spPr>
          <a:xfrm>
            <a:off x="12557760" y="362023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Estacionariedade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3" name="!!retInterv">
            <a:extLst>
              <a:ext uri="{FF2B5EF4-FFF2-40B4-BE49-F238E27FC236}">
                <a16:creationId xmlns:a16="http://schemas.microsoft.com/office/drawing/2014/main" id="{13C20A21-8E6C-6833-9C68-466A90ED0DAC}"/>
              </a:ext>
            </a:extLst>
          </p:cNvPr>
          <p:cNvSpPr/>
          <p:nvPr/>
        </p:nvSpPr>
        <p:spPr>
          <a:xfrm>
            <a:off x="12700000" y="4056408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Intervalo">
            <a:extLst>
              <a:ext uri="{FF2B5EF4-FFF2-40B4-BE49-F238E27FC236}">
                <a16:creationId xmlns:a16="http://schemas.microsoft.com/office/drawing/2014/main" id="{971AB35C-2FAE-A1A7-36DF-AC27016DB748}"/>
              </a:ext>
            </a:extLst>
          </p:cNvPr>
          <p:cNvSpPr txBox="1"/>
          <p:nvPr/>
        </p:nvSpPr>
        <p:spPr>
          <a:xfrm>
            <a:off x="12557760" y="405640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Definição de Parâmetros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6A9E4993-4D19-F1E1-0A57-8F96C4009979}"/>
              </a:ext>
            </a:extLst>
          </p:cNvPr>
          <p:cNvSpPr/>
          <p:nvPr/>
        </p:nvSpPr>
        <p:spPr>
          <a:xfrm>
            <a:off x="12700000" y="449316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0A61AE3A-6060-4A77-6EC9-8904C5E2C115}"/>
              </a:ext>
            </a:extLst>
          </p:cNvPr>
          <p:cNvSpPr txBox="1"/>
          <p:nvPr/>
        </p:nvSpPr>
        <p:spPr>
          <a:xfrm>
            <a:off x="12557760" y="44931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Visualização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retInterv">
            <a:extLst>
              <a:ext uri="{FF2B5EF4-FFF2-40B4-BE49-F238E27FC236}">
                <a16:creationId xmlns:a16="http://schemas.microsoft.com/office/drawing/2014/main" id="{5C23C2C8-B003-7E0A-98CD-75C383445863}"/>
              </a:ext>
            </a:extLst>
          </p:cNvPr>
          <p:cNvSpPr/>
          <p:nvPr/>
        </p:nvSpPr>
        <p:spPr>
          <a:xfrm>
            <a:off x="12700000" y="4930839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!!Intervalo">
            <a:extLst>
              <a:ext uri="{FF2B5EF4-FFF2-40B4-BE49-F238E27FC236}">
                <a16:creationId xmlns:a16="http://schemas.microsoft.com/office/drawing/2014/main" id="{C52DB539-F722-3ABB-3E45-B90FD072D4E6}"/>
              </a:ext>
            </a:extLst>
          </p:cNvPr>
          <p:cNvSpPr txBox="1"/>
          <p:nvPr/>
        </p:nvSpPr>
        <p:spPr>
          <a:xfrm>
            <a:off x="12557760" y="493084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Validação de suposições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0B903619-B9C7-FC69-6871-EC5A488676CD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ACFB51E-BF79-300E-CAA7-07C075A19B72}"/>
              </a:ext>
            </a:extLst>
          </p:cNvPr>
          <p:cNvSpPr/>
          <p:nvPr/>
        </p:nvSpPr>
        <p:spPr>
          <a:xfrm>
            <a:off x="386607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E3126F88-AE7F-6C45-66C0-84B1B675F699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17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!!Intro2">
            <a:extLst>
              <a:ext uri="{FF2B5EF4-FFF2-40B4-BE49-F238E27FC236}">
                <a16:creationId xmlns:a16="http://schemas.microsoft.com/office/drawing/2014/main" id="{2419CF28-95F8-7E18-39F3-AF199B0F40E2}"/>
              </a:ext>
            </a:extLst>
          </p:cNvPr>
          <p:cNvSpPr txBox="1"/>
          <p:nvPr/>
        </p:nvSpPr>
        <p:spPr>
          <a:xfrm>
            <a:off x="3993798" y="1203305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Exploratória</a:t>
            </a: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A0367050-9249-4F71-5597-9053C4494263}"/>
              </a:ext>
            </a:extLst>
          </p:cNvPr>
          <p:cNvSpPr/>
          <p:nvPr/>
        </p:nvSpPr>
        <p:spPr>
          <a:xfrm>
            <a:off x="4870430" y="182325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3FA487D8-CC1B-4954-E920-C6BB982A819E}"/>
              </a:ext>
            </a:extLst>
          </p:cNvPr>
          <p:cNvSpPr txBox="1"/>
          <p:nvPr/>
        </p:nvSpPr>
        <p:spPr>
          <a:xfrm>
            <a:off x="4728190" y="18232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Compreensão dos dados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BB9A5F6A-A6E8-1888-2E77-3DD5BC9147F3}"/>
              </a:ext>
            </a:extLst>
          </p:cNvPr>
          <p:cNvSpPr/>
          <p:nvPr/>
        </p:nvSpPr>
        <p:spPr>
          <a:xfrm>
            <a:off x="12700000" y="2293760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26D2059-5F8B-A6C1-A229-42ADC1F3B9D2}"/>
              </a:ext>
            </a:extLst>
          </p:cNvPr>
          <p:cNvSpPr txBox="1"/>
          <p:nvPr/>
        </p:nvSpPr>
        <p:spPr>
          <a:xfrm>
            <a:off x="12557760" y="22937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Identificação do problema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6" name="!!retInterv">
            <a:extLst>
              <a:ext uri="{FF2B5EF4-FFF2-40B4-BE49-F238E27FC236}">
                <a16:creationId xmlns:a16="http://schemas.microsoft.com/office/drawing/2014/main" id="{2A05C11B-EAF2-7F61-1F24-EBE3B7C2E442}"/>
              </a:ext>
            </a:extLst>
          </p:cNvPr>
          <p:cNvSpPr/>
          <p:nvPr/>
        </p:nvSpPr>
        <p:spPr>
          <a:xfrm>
            <a:off x="12700000" y="2764262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">
            <a:extLst>
              <a:ext uri="{FF2B5EF4-FFF2-40B4-BE49-F238E27FC236}">
                <a16:creationId xmlns:a16="http://schemas.microsoft.com/office/drawing/2014/main" id="{E3649F91-CA6D-399E-5343-CB9338E32D1E}"/>
              </a:ext>
            </a:extLst>
          </p:cNvPr>
          <p:cNvSpPr txBox="1"/>
          <p:nvPr/>
        </p:nvSpPr>
        <p:spPr>
          <a:xfrm>
            <a:off x="12557760" y="276426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Seleção de variáveis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">
            <a:extLst>
              <a:ext uri="{FF2B5EF4-FFF2-40B4-BE49-F238E27FC236}">
                <a16:creationId xmlns:a16="http://schemas.microsoft.com/office/drawing/2014/main" id="{9FEA08AD-E479-D52F-C507-59F2A4A052E0}"/>
              </a:ext>
            </a:extLst>
          </p:cNvPr>
          <p:cNvSpPr/>
          <p:nvPr/>
        </p:nvSpPr>
        <p:spPr>
          <a:xfrm>
            <a:off x="12700000" y="3217865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">
            <a:extLst>
              <a:ext uri="{FF2B5EF4-FFF2-40B4-BE49-F238E27FC236}">
                <a16:creationId xmlns:a16="http://schemas.microsoft.com/office/drawing/2014/main" id="{2433CBCF-DDF0-F4FF-8607-685FE395E224}"/>
              </a:ext>
            </a:extLst>
          </p:cNvPr>
          <p:cNvSpPr txBox="1"/>
          <p:nvPr/>
        </p:nvSpPr>
        <p:spPr>
          <a:xfrm>
            <a:off x="12557760" y="3217866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Tendências e padrões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1" name="!!retInterv">
            <a:extLst>
              <a:ext uri="{FF2B5EF4-FFF2-40B4-BE49-F238E27FC236}">
                <a16:creationId xmlns:a16="http://schemas.microsoft.com/office/drawing/2014/main" id="{2349FC02-DD87-6C6E-EFE9-8EE3B3FA1EE8}"/>
              </a:ext>
            </a:extLst>
          </p:cNvPr>
          <p:cNvSpPr/>
          <p:nvPr/>
        </p:nvSpPr>
        <p:spPr>
          <a:xfrm>
            <a:off x="12700000" y="3620236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!!Intervalo">
            <a:extLst>
              <a:ext uri="{FF2B5EF4-FFF2-40B4-BE49-F238E27FC236}">
                <a16:creationId xmlns:a16="http://schemas.microsoft.com/office/drawing/2014/main" id="{285AE4A8-2D3B-278E-3838-25E91B44F85D}"/>
              </a:ext>
            </a:extLst>
          </p:cNvPr>
          <p:cNvSpPr txBox="1"/>
          <p:nvPr/>
        </p:nvSpPr>
        <p:spPr>
          <a:xfrm>
            <a:off x="12557760" y="362023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Estacionariedade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3" name="!!retInterv">
            <a:extLst>
              <a:ext uri="{FF2B5EF4-FFF2-40B4-BE49-F238E27FC236}">
                <a16:creationId xmlns:a16="http://schemas.microsoft.com/office/drawing/2014/main" id="{13C20A21-8E6C-6833-9C68-466A90ED0DAC}"/>
              </a:ext>
            </a:extLst>
          </p:cNvPr>
          <p:cNvSpPr/>
          <p:nvPr/>
        </p:nvSpPr>
        <p:spPr>
          <a:xfrm>
            <a:off x="12700000" y="4056408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Intervalo">
            <a:extLst>
              <a:ext uri="{FF2B5EF4-FFF2-40B4-BE49-F238E27FC236}">
                <a16:creationId xmlns:a16="http://schemas.microsoft.com/office/drawing/2014/main" id="{971AB35C-2FAE-A1A7-36DF-AC27016DB748}"/>
              </a:ext>
            </a:extLst>
          </p:cNvPr>
          <p:cNvSpPr txBox="1"/>
          <p:nvPr/>
        </p:nvSpPr>
        <p:spPr>
          <a:xfrm>
            <a:off x="12557760" y="405640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Definição de Parâmetros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6A9E4993-4D19-F1E1-0A57-8F96C4009979}"/>
              </a:ext>
            </a:extLst>
          </p:cNvPr>
          <p:cNvSpPr/>
          <p:nvPr/>
        </p:nvSpPr>
        <p:spPr>
          <a:xfrm>
            <a:off x="12700000" y="449316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0A61AE3A-6060-4A77-6EC9-8904C5E2C115}"/>
              </a:ext>
            </a:extLst>
          </p:cNvPr>
          <p:cNvSpPr txBox="1"/>
          <p:nvPr/>
        </p:nvSpPr>
        <p:spPr>
          <a:xfrm>
            <a:off x="12557760" y="44931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Visualização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retInterv">
            <a:extLst>
              <a:ext uri="{FF2B5EF4-FFF2-40B4-BE49-F238E27FC236}">
                <a16:creationId xmlns:a16="http://schemas.microsoft.com/office/drawing/2014/main" id="{5C23C2C8-B003-7E0A-98CD-75C383445863}"/>
              </a:ext>
            </a:extLst>
          </p:cNvPr>
          <p:cNvSpPr/>
          <p:nvPr/>
        </p:nvSpPr>
        <p:spPr>
          <a:xfrm>
            <a:off x="12700000" y="4930839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!!Intervalo">
            <a:extLst>
              <a:ext uri="{FF2B5EF4-FFF2-40B4-BE49-F238E27FC236}">
                <a16:creationId xmlns:a16="http://schemas.microsoft.com/office/drawing/2014/main" id="{C52DB539-F722-3ABB-3E45-B90FD072D4E6}"/>
              </a:ext>
            </a:extLst>
          </p:cNvPr>
          <p:cNvSpPr txBox="1"/>
          <p:nvPr/>
        </p:nvSpPr>
        <p:spPr>
          <a:xfrm>
            <a:off x="12557760" y="493084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Validação de suposições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4E037C4-9CBF-5AC1-D0F5-22E9B95DE4C8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2AF250C-BEAE-E0CF-A9BD-C7AF16E969CA}"/>
              </a:ext>
            </a:extLst>
          </p:cNvPr>
          <p:cNvSpPr/>
          <p:nvPr/>
        </p:nvSpPr>
        <p:spPr>
          <a:xfrm>
            <a:off x="386607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9171C306-F588-EB31-C19D-DDF0C671A383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36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!!Intro2">
            <a:extLst>
              <a:ext uri="{FF2B5EF4-FFF2-40B4-BE49-F238E27FC236}">
                <a16:creationId xmlns:a16="http://schemas.microsoft.com/office/drawing/2014/main" id="{2419CF28-95F8-7E18-39F3-AF199B0F40E2}"/>
              </a:ext>
            </a:extLst>
          </p:cNvPr>
          <p:cNvSpPr txBox="1"/>
          <p:nvPr/>
        </p:nvSpPr>
        <p:spPr>
          <a:xfrm>
            <a:off x="3993798" y="1203305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Exploratória</a:t>
            </a: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A0367050-9249-4F71-5597-9053C4494263}"/>
              </a:ext>
            </a:extLst>
          </p:cNvPr>
          <p:cNvSpPr/>
          <p:nvPr/>
        </p:nvSpPr>
        <p:spPr>
          <a:xfrm>
            <a:off x="4870430" y="182325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3FA487D8-CC1B-4954-E920-C6BB982A819E}"/>
              </a:ext>
            </a:extLst>
          </p:cNvPr>
          <p:cNvSpPr txBox="1"/>
          <p:nvPr/>
        </p:nvSpPr>
        <p:spPr>
          <a:xfrm>
            <a:off x="4728190" y="18232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Compreensão dos dados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BB9A5F6A-A6E8-1888-2E77-3DD5BC9147F3}"/>
              </a:ext>
            </a:extLst>
          </p:cNvPr>
          <p:cNvSpPr/>
          <p:nvPr/>
        </p:nvSpPr>
        <p:spPr>
          <a:xfrm>
            <a:off x="4870430" y="2293760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26D2059-5F8B-A6C1-A229-42ADC1F3B9D2}"/>
              </a:ext>
            </a:extLst>
          </p:cNvPr>
          <p:cNvSpPr txBox="1"/>
          <p:nvPr/>
        </p:nvSpPr>
        <p:spPr>
          <a:xfrm>
            <a:off x="4728190" y="22937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Identificação do problema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6" name="!!retInterv">
            <a:extLst>
              <a:ext uri="{FF2B5EF4-FFF2-40B4-BE49-F238E27FC236}">
                <a16:creationId xmlns:a16="http://schemas.microsoft.com/office/drawing/2014/main" id="{2A05C11B-EAF2-7F61-1F24-EBE3B7C2E442}"/>
              </a:ext>
            </a:extLst>
          </p:cNvPr>
          <p:cNvSpPr/>
          <p:nvPr/>
        </p:nvSpPr>
        <p:spPr>
          <a:xfrm>
            <a:off x="12700000" y="2764262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">
            <a:extLst>
              <a:ext uri="{FF2B5EF4-FFF2-40B4-BE49-F238E27FC236}">
                <a16:creationId xmlns:a16="http://schemas.microsoft.com/office/drawing/2014/main" id="{E3649F91-CA6D-399E-5343-CB9338E32D1E}"/>
              </a:ext>
            </a:extLst>
          </p:cNvPr>
          <p:cNvSpPr txBox="1"/>
          <p:nvPr/>
        </p:nvSpPr>
        <p:spPr>
          <a:xfrm>
            <a:off x="12557760" y="276426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Seleção de variáveis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">
            <a:extLst>
              <a:ext uri="{FF2B5EF4-FFF2-40B4-BE49-F238E27FC236}">
                <a16:creationId xmlns:a16="http://schemas.microsoft.com/office/drawing/2014/main" id="{9FEA08AD-E479-D52F-C507-59F2A4A052E0}"/>
              </a:ext>
            </a:extLst>
          </p:cNvPr>
          <p:cNvSpPr/>
          <p:nvPr/>
        </p:nvSpPr>
        <p:spPr>
          <a:xfrm>
            <a:off x="12700000" y="3217865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">
            <a:extLst>
              <a:ext uri="{FF2B5EF4-FFF2-40B4-BE49-F238E27FC236}">
                <a16:creationId xmlns:a16="http://schemas.microsoft.com/office/drawing/2014/main" id="{2433CBCF-DDF0-F4FF-8607-685FE395E224}"/>
              </a:ext>
            </a:extLst>
          </p:cNvPr>
          <p:cNvSpPr txBox="1"/>
          <p:nvPr/>
        </p:nvSpPr>
        <p:spPr>
          <a:xfrm>
            <a:off x="12557760" y="3217866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Tendências e padrões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1" name="!!retInterv">
            <a:extLst>
              <a:ext uri="{FF2B5EF4-FFF2-40B4-BE49-F238E27FC236}">
                <a16:creationId xmlns:a16="http://schemas.microsoft.com/office/drawing/2014/main" id="{2349FC02-DD87-6C6E-EFE9-8EE3B3FA1EE8}"/>
              </a:ext>
            </a:extLst>
          </p:cNvPr>
          <p:cNvSpPr/>
          <p:nvPr/>
        </p:nvSpPr>
        <p:spPr>
          <a:xfrm>
            <a:off x="12700000" y="3620236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!!Intervalo">
            <a:extLst>
              <a:ext uri="{FF2B5EF4-FFF2-40B4-BE49-F238E27FC236}">
                <a16:creationId xmlns:a16="http://schemas.microsoft.com/office/drawing/2014/main" id="{285AE4A8-2D3B-278E-3838-25E91B44F85D}"/>
              </a:ext>
            </a:extLst>
          </p:cNvPr>
          <p:cNvSpPr txBox="1"/>
          <p:nvPr/>
        </p:nvSpPr>
        <p:spPr>
          <a:xfrm>
            <a:off x="12557760" y="362023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Estacionariedade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3" name="!!retInterv">
            <a:extLst>
              <a:ext uri="{FF2B5EF4-FFF2-40B4-BE49-F238E27FC236}">
                <a16:creationId xmlns:a16="http://schemas.microsoft.com/office/drawing/2014/main" id="{13C20A21-8E6C-6833-9C68-466A90ED0DAC}"/>
              </a:ext>
            </a:extLst>
          </p:cNvPr>
          <p:cNvSpPr/>
          <p:nvPr/>
        </p:nvSpPr>
        <p:spPr>
          <a:xfrm>
            <a:off x="12700000" y="4056408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Intervalo">
            <a:extLst>
              <a:ext uri="{FF2B5EF4-FFF2-40B4-BE49-F238E27FC236}">
                <a16:creationId xmlns:a16="http://schemas.microsoft.com/office/drawing/2014/main" id="{971AB35C-2FAE-A1A7-36DF-AC27016DB748}"/>
              </a:ext>
            </a:extLst>
          </p:cNvPr>
          <p:cNvSpPr txBox="1"/>
          <p:nvPr/>
        </p:nvSpPr>
        <p:spPr>
          <a:xfrm>
            <a:off x="12557760" y="405640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Definição de Parâmetros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6A9E4993-4D19-F1E1-0A57-8F96C4009979}"/>
              </a:ext>
            </a:extLst>
          </p:cNvPr>
          <p:cNvSpPr/>
          <p:nvPr/>
        </p:nvSpPr>
        <p:spPr>
          <a:xfrm>
            <a:off x="12700000" y="449316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0A61AE3A-6060-4A77-6EC9-8904C5E2C115}"/>
              </a:ext>
            </a:extLst>
          </p:cNvPr>
          <p:cNvSpPr txBox="1"/>
          <p:nvPr/>
        </p:nvSpPr>
        <p:spPr>
          <a:xfrm>
            <a:off x="12557760" y="44931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Visualização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retInterv">
            <a:extLst>
              <a:ext uri="{FF2B5EF4-FFF2-40B4-BE49-F238E27FC236}">
                <a16:creationId xmlns:a16="http://schemas.microsoft.com/office/drawing/2014/main" id="{5C23C2C8-B003-7E0A-98CD-75C383445863}"/>
              </a:ext>
            </a:extLst>
          </p:cNvPr>
          <p:cNvSpPr/>
          <p:nvPr/>
        </p:nvSpPr>
        <p:spPr>
          <a:xfrm>
            <a:off x="12700000" y="4930839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!!Intervalo">
            <a:extLst>
              <a:ext uri="{FF2B5EF4-FFF2-40B4-BE49-F238E27FC236}">
                <a16:creationId xmlns:a16="http://schemas.microsoft.com/office/drawing/2014/main" id="{C52DB539-F722-3ABB-3E45-B90FD072D4E6}"/>
              </a:ext>
            </a:extLst>
          </p:cNvPr>
          <p:cNvSpPr txBox="1"/>
          <p:nvPr/>
        </p:nvSpPr>
        <p:spPr>
          <a:xfrm>
            <a:off x="12557760" y="493084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Validação de suposições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FEB17A7-B8EF-A726-1F1B-01DE926D3AC1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10E49DD-0F5D-8568-BC53-C360B47B1A77}"/>
              </a:ext>
            </a:extLst>
          </p:cNvPr>
          <p:cNvSpPr/>
          <p:nvPr/>
        </p:nvSpPr>
        <p:spPr>
          <a:xfrm>
            <a:off x="386607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569213B-D4FF-0C7D-61E2-9FB5481B91BD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84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!!Intro2">
            <a:extLst>
              <a:ext uri="{FF2B5EF4-FFF2-40B4-BE49-F238E27FC236}">
                <a16:creationId xmlns:a16="http://schemas.microsoft.com/office/drawing/2014/main" id="{2419CF28-95F8-7E18-39F3-AF199B0F40E2}"/>
              </a:ext>
            </a:extLst>
          </p:cNvPr>
          <p:cNvSpPr txBox="1"/>
          <p:nvPr/>
        </p:nvSpPr>
        <p:spPr>
          <a:xfrm>
            <a:off x="3993798" y="1203305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Exploratória</a:t>
            </a: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A0367050-9249-4F71-5597-9053C4494263}"/>
              </a:ext>
            </a:extLst>
          </p:cNvPr>
          <p:cNvSpPr/>
          <p:nvPr/>
        </p:nvSpPr>
        <p:spPr>
          <a:xfrm>
            <a:off x="4870430" y="182325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3FA487D8-CC1B-4954-E920-C6BB982A819E}"/>
              </a:ext>
            </a:extLst>
          </p:cNvPr>
          <p:cNvSpPr txBox="1"/>
          <p:nvPr/>
        </p:nvSpPr>
        <p:spPr>
          <a:xfrm>
            <a:off x="4728190" y="18232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Compreensão dos dados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BB9A5F6A-A6E8-1888-2E77-3DD5BC9147F3}"/>
              </a:ext>
            </a:extLst>
          </p:cNvPr>
          <p:cNvSpPr/>
          <p:nvPr/>
        </p:nvSpPr>
        <p:spPr>
          <a:xfrm>
            <a:off x="4870430" y="2293760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26D2059-5F8B-A6C1-A229-42ADC1F3B9D2}"/>
              </a:ext>
            </a:extLst>
          </p:cNvPr>
          <p:cNvSpPr txBox="1"/>
          <p:nvPr/>
        </p:nvSpPr>
        <p:spPr>
          <a:xfrm>
            <a:off x="4728190" y="22937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Identificação do problema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6" name="!!retInterv">
            <a:extLst>
              <a:ext uri="{FF2B5EF4-FFF2-40B4-BE49-F238E27FC236}">
                <a16:creationId xmlns:a16="http://schemas.microsoft.com/office/drawing/2014/main" id="{2A05C11B-EAF2-7F61-1F24-EBE3B7C2E442}"/>
              </a:ext>
            </a:extLst>
          </p:cNvPr>
          <p:cNvSpPr/>
          <p:nvPr/>
        </p:nvSpPr>
        <p:spPr>
          <a:xfrm>
            <a:off x="4875830" y="2764262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">
            <a:extLst>
              <a:ext uri="{FF2B5EF4-FFF2-40B4-BE49-F238E27FC236}">
                <a16:creationId xmlns:a16="http://schemas.microsoft.com/office/drawing/2014/main" id="{E3649F91-CA6D-399E-5343-CB9338E32D1E}"/>
              </a:ext>
            </a:extLst>
          </p:cNvPr>
          <p:cNvSpPr txBox="1"/>
          <p:nvPr/>
        </p:nvSpPr>
        <p:spPr>
          <a:xfrm>
            <a:off x="4733590" y="276426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Seleção de variáveis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">
            <a:extLst>
              <a:ext uri="{FF2B5EF4-FFF2-40B4-BE49-F238E27FC236}">
                <a16:creationId xmlns:a16="http://schemas.microsoft.com/office/drawing/2014/main" id="{9FEA08AD-E479-D52F-C507-59F2A4A052E0}"/>
              </a:ext>
            </a:extLst>
          </p:cNvPr>
          <p:cNvSpPr/>
          <p:nvPr/>
        </p:nvSpPr>
        <p:spPr>
          <a:xfrm>
            <a:off x="12700000" y="3217865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">
            <a:extLst>
              <a:ext uri="{FF2B5EF4-FFF2-40B4-BE49-F238E27FC236}">
                <a16:creationId xmlns:a16="http://schemas.microsoft.com/office/drawing/2014/main" id="{2433CBCF-DDF0-F4FF-8607-685FE395E224}"/>
              </a:ext>
            </a:extLst>
          </p:cNvPr>
          <p:cNvSpPr txBox="1"/>
          <p:nvPr/>
        </p:nvSpPr>
        <p:spPr>
          <a:xfrm>
            <a:off x="12557760" y="3217866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Tendências e padrões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1" name="!!retInterv">
            <a:extLst>
              <a:ext uri="{FF2B5EF4-FFF2-40B4-BE49-F238E27FC236}">
                <a16:creationId xmlns:a16="http://schemas.microsoft.com/office/drawing/2014/main" id="{2349FC02-DD87-6C6E-EFE9-8EE3B3FA1EE8}"/>
              </a:ext>
            </a:extLst>
          </p:cNvPr>
          <p:cNvSpPr/>
          <p:nvPr/>
        </p:nvSpPr>
        <p:spPr>
          <a:xfrm>
            <a:off x="12700000" y="3620236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!!Intervalo">
            <a:extLst>
              <a:ext uri="{FF2B5EF4-FFF2-40B4-BE49-F238E27FC236}">
                <a16:creationId xmlns:a16="http://schemas.microsoft.com/office/drawing/2014/main" id="{285AE4A8-2D3B-278E-3838-25E91B44F85D}"/>
              </a:ext>
            </a:extLst>
          </p:cNvPr>
          <p:cNvSpPr txBox="1"/>
          <p:nvPr/>
        </p:nvSpPr>
        <p:spPr>
          <a:xfrm>
            <a:off x="12557760" y="362023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Estacionariedade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3" name="!!retInterv">
            <a:extLst>
              <a:ext uri="{FF2B5EF4-FFF2-40B4-BE49-F238E27FC236}">
                <a16:creationId xmlns:a16="http://schemas.microsoft.com/office/drawing/2014/main" id="{13C20A21-8E6C-6833-9C68-466A90ED0DAC}"/>
              </a:ext>
            </a:extLst>
          </p:cNvPr>
          <p:cNvSpPr/>
          <p:nvPr/>
        </p:nvSpPr>
        <p:spPr>
          <a:xfrm>
            <a:off x="12700000" y="4056408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Intervalo">
            <a:extLst>
              <a:ext uri="{FF2B5EF4-FFF2-40B4-BE49-F238E27FC236}">
                <a16:creationId xmlns:a16="http://schemas.microsoft.com/office/drawing/2014/main" id="{971AB35C-2FAE-A1A7-36DF-AC27016DB748}"/>
              </a:ext>
            </a:extLst>
          </p:cNvPr>
          <p:cNvSpPr txBox="1"/>
          <p:nvPr/>
        </p:nvSpPr>
        <p:spPr>
          <a:xfrm>
            <a:off x="12557760" y="405640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Definição de Parâmetros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6A9E4993-4D19-F1E1-0A57-8F96C4009979}"/>
              </a:ext>
            </a:extLst>
          </p:cNvPr>
          <p:cNvSpPr/>
          <p:nvPr/>
        </p:nvSpPr>
        <p:spPr>
          <a:xfrm>
            <a:off x="12700000" y="449316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0A61AE3A-6060-4A77-6EC9-8904C5E2C115}"/>
              </a:ext>
            </a:extLst>
          </p:cNvPr>
          <p:cNvSpPr txBox="1"/>
          <p:nvPr/>
        </p:nvSpPr>
        <p:spPr>
          <a:xfrm>
            <a:off x="12557760" y="44931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Visualização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retInterv">
            <a:extLst>
              <a:ext uri="{FF2B5EF4-FFF2-40B4-BE49-F238E27FC236}">
                <a16:creationId xmlns:a16="http://schemas.microsoft.com/office/drawing/2014/main" id="{5C23C2C8-B003-7E0A-98CD-75C383445863}"/>
              </a:ext>
            </a:extLst>
          </p:cNvPr>
          <p:cNvSpPr/>
          <p:nvPr/>
        </p:nvSpPr>
        <p:spPr>
          <a:xfrm>
            <a:off x="12700000" y="4930839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!!Intervalo">
            <a:extLst>
              <a:ext uri="{FF2B5EF4-FFF2-40B4-BE49-F238E27FC236}">
                <a16:creationId xmlns:a16="http://schemas.microsoft.com/office/drawing/2014/main" id="{C52DB539-F722-3ABB-3E45-B90FD072D4E6}"/>
              </a:ext>
            </a:extLst>
          </p:cNvPr>
          <p:cNvSpPr txBox="1"/>
          <p:nvPr/>
        </p:nvSpPr>
        <p:spPr>
          <a:xfrm>
            <a:off x="12557760" y="493084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Validação de suposições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54FC7AFA-E1DB-BBA6-636D-625BEFDE567E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CEE14E4-F75C-7D06-C4F2-E8551D114765}"/>
              </a:ext>
            </a:extLst>
          </p:cNvPr>
          <p:cNvSpPr/>
          <p:nvPr/>
        </p:nvSpPr>
        <p:spPr>
          <a:xfrm>
            <a:off x="386607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77CFFB78-CE97-A178-74D4-EB89419A7463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9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!!Intro2">
            <a:extLst>
              <a:ext uri="{FF2B5EF4-FFF2-40B4-BE49-F238E27FC236}">
                <a16:creationId xmlns:a16="http://schemas.microsoft.com/office/drawing/2014/main" id="{2419CF28-95F8-7E18-39F3-AF199B0F40E2}"/>
              </a:ext>
            </a:extLst>
          </p:cNvPr>
          <p:cNvSpPr txBox="1"/>
          <p:nvPr/>
        </p:nvSpPr>
        <p:spPr>
          <a:xfrm>
            <a:off x="3993798" y="1203305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Exploratória</a:t>
            </a: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A0367050-9249-4F71-5597-9053C4494263}"/>
              </a:ext>
            </a:extLst>
          </p:cNvPr>
          <p:cNvSpPr/>
          <p:nvPr/>
        </p:nvSpPr>
        <p:spPr>
          <a:xfrm>
            <a:off x="4870430" y="182325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3FA487D8-CC1B-4954-E920-C6BB982A819E}"/>
              </a:ext>
            </a:extLst>
          </p:cNvPr>
          <p:cNvSpPr txBox="1"/>
          <p:nvPr/>
        </p:nvSpPr>
        <p:spPr>
          <a:xfrm>
            <a:off x="4728190" y="18232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Compreensão dos dados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BB9A5F6A-A6E8-1888-2E77-3DD5BC9147F3}"/>
              </a:ext>
            </a:extLst>
          </p:cNvPr>
          <p:cNvSpPr/>
          <p:nvPr/>
        </p:nvSpPr>
        <p:spPr>
          <a:xfrm>
            <a:off x="4870430" y="2293760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26D2059-5F8B-A6C1-A229-42ADC1F3B9D2}"/>
              </a:ext>
            </a:extLst>
          </p:cNvPr>
          <p:cNvSpPr txBox="1"/>
          <p:nvPr/>
        </p:nvSpPr>
        <p:spPr>
          <a:xfrm>
            <a:off x="4728190" y="22937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Identificação do problema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6" name="!!retInterv">
            <a:extLst>
              <a:ext uri="{FF2B5EF4-FFF2-40B4-BE49-F238E27FC236}">
                <a16:creationId xmlns:a16="http://schemas.microsoft.com/office/drawing/2014/main" id="{2A05C11B-EAF2-7F61-1F24-EBE3B7C2E442}"/>
              </a:ext>
            </a:extLst>
          </p:cNvPr>
          <p:cNvSpPr/>
          <p:nvPr/>
        </p:nvSpPr>
        <p:spPr>
          <a:xfrm>
            <a:off x="4875830" y="2764262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">
            <a:extLst>
              <a:ext uri="{FF2B5EF4-FFF2-40B4-BE49-F238E27FC236}">
                <a16:creationId xmlns:a16="http://schemas.microsoft.com/office/drawing/2014/main" id="{E3649F91-CA6D-399E-5343-CB9338E32D1E}"/>
              </a:ext>
            </a:extLst>
          </p:cNvPr>
          <p:cNvSpPr txBox="1"/>
          <p:nvPr/>
        </p:nvSpPr>
        <p:spPr>
          <a:xfrm>
            <a:off x="4733590" y="276426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Seleção de variáveis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">
            <a:extLst>
              <a:ext uri="{FF2B5EF4-FFF2-40B4-BE49-F238E27FC236}">
                <a16:creationId xmlns:a16="http://schemas.microsoft.com/office/drawing/2014/main" id="{9FEA08AD-E479-D52F-C507-59F2A4A052E0}"/>
              </a:ext>
            </a:extLst>
          </p:cNvPr>
          <p:cNvSpPr/>
          <p:nvPr/>
        </p:nvSpPr>
        <p:spPr>
          <a:xfrm>
            <a:off x="4870430" y="3217865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">
            <a:extLst>
              <a:ext uri="{FF2B5EF4-FFF2-40B4-BE49-F238E27FC236}">
                <a16:creationId xmlns:a16="http://schemas.microsoft.com/office/drawing/2014/main" id="{2433CBCF-DDF0-F4FF-8607-685FE395E224}"/>
              </a:ext>
            </a:extLst>
          </p:cNvPr>
          <p:cNvSpPr txBox="1"/>
          <p:nvPr/>
        </p:nvSpPr>
        <p:spPr>
          <a:xfrm>
            <a:off x="4728190" y="3217866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Tendências e padrões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1" name="!!retInterv">
            <a:extLst>
              <a:ext uri="{FF2B5EF4-FFF2-40B4-BE49-F238E27FC236}">
                <a16:creationId xmlns:a16="http://schemas.microsoft.com/office/drawing/2014/main" id="{2349FC02-DD87-6C6E-EFE9-8EE3B3FA1EE8}"/>
              </a:ext>
            </a:extLst>
          </p:cNvPr>
          <p:cNvSpPr/>
          <p:nvPr/>
        </p:nvSpPr>
        <p:spPr>
          <a:xfrm>
            <a:off x="12700000" y="3620236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!!Intervalo">
            <a:extLst>
              <a:ext uri="{FF2B5EF4-FFF2-40B4-BE49-F238E27FC236}">
                <a16:creationId xmlns:a16="http://schemas.microsoft.com/office/drawing/2014/main" id="{285AE4A8-2D3B-278E-3838-25E91B44F85D}"/>
              </a:ext>
            </a:extLst>
          </p:cNvPr>
          <p:cNvSpPr txBox="1"/>
          <p:nvPr/>
        </p:nvSpPr>
        <p:spPr>
          <a:xfrm>
            <a:off x="12557760" y="362023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Estacionariedade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3" name="!!retInterv">
            <a:extLst>
              <a:ext uri="{FF2B5EF4-FFF2-40B4-BE49-F238E27FC236}">
                <a16:creationId xmlns:a16="http://schemas.microsoft.com/office/drawing/2014/main" id="{13C20A21-8E6C-6833-9C68-466A90ED0DAC}"/>
              </a:ext>
            </a:extLst>
          </p:cNvPr>
          <p:cNvSpPr/>
          <p:nvPr/>
        </p:nvSpPr>
        <p:spPr>
          <a:xfrm>
            <a:off x="12700000" y="4056408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Intervalo">
            <a:extLst>
              <a:ext uri="{FF2B5EF4-FFF2-40B4-BE49-F238E27FC236}">
                <a16:creationId xmlns:a16="http://schemas.microsoft.com/office/drawing/2014/main" id="{971AB35C-2FAE-A1A7-36DF-AC27016DB748}"/>
              </a:ext>
            </a:extLst>
          </p:cNvPr>
          <p:cNvSpPr txBox="1"/>
          <p:nvPr/>
        </p:nvSpPr>
        <p:spPr>
          <a:xfrm>
            <a:off x="12557760" y="405640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Definição de Parâmetros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6A9E4993-4D19-F1E1-0A57-8F96C4009979}"/>
              </a:ext>
            </a:extLst>
          </p:cNvPr>
          <p:cNvSpPr/>
          <p:nvPr/>
        </p:nvSpPr>
        <p:spPr>
          <a:xfrm>
            <a:off x="12700000" y="449316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0A61AE3A-6060-4A77-6EC9-8904C5E2C115}"/>
              </a:ext>
            </a:extLst>
          </p:cNvPr>
          <p:cNvSpPr txBox="1"/>
          <p:nvPr/>
        </p:nvSpPr>
        <p:spPr>
          <a:xfrm>
            <a:off x="12557760" y="44931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Visualização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retInterv">
            <a:extLst>
              <a:ext uri="{FF2B5EF4-FFF2-40B4-BE49-F238E27FC236}">
                <a16:creationId xmlns:a16="http://schemas.microsoft.com/office/drawing/2014/main" id="{5C23C2C8-B003-7E0A-98CD-75C383445863}"/>
              </a:ext>
            </a:extLst>
          </p:cNvPr>
          <p:cNvSpPr/>
          <p:nvPr/>
        </p:nvSpPr>
        <p:spPr>
          <a:xfrm>
            <a:off x="12700000" y="4930839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!!Intervalo">
            <a:extLst>
              <a:ext uri="{FF2B5EF4-FFF2-40B4-BE49-F238E27FC236}">
                <a16:creationId xmlns:a16="http://schemas.microsoft.com/office/drawing/2014/main" id="{C52DB539-F722-3ABB-3E45-B90FD072D4E6}"/>
              </a:ext>
            </a:extLst>
          </p:cNvPr>
          <p:cNvSpPr txBox="1"/>
          <p:nvPr/>
        </p:nvSpPr>
        <p:spPr>
          <a:xfrm>
            <a:off x="12557760" y="493084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Validação de suposições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FA1AACF-C9A8-4473-0456-3FCD8E4800A9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97F6698-98DC-AA46-030E-1CAA9782C4A1}"/>
              </a:ext>
            </a:extLst>
          </p:cNvPr>
          <p:cNvSpPr/>
          <p:nvPr/>
        </p:nvSpPr>
        <p:spPr>
          <a:xfrm>
            <a:off x="386607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AD60D805-6C0F-C83C-B184-CA1AF6A80F1B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41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!!Intro2">
            <a:extLst>
              <a:ext uri="{FF2B5EF4-FFF2-40B4-BE49-F238E27FC236}">
                <a16:creationId xmlns:a16="http://schemas.microsoft.com/office/drawing/2014/main" id="{2419CF28-95F8-7E18-39F3-AF199B0F40E2}"/>
              </a:ext>
            </a:extLst>
          </p:cNvPr>
          <p:cNvSpPr txBox="1"/>
          <p:nvPr/>
        </p:nvSpPr>
        <p:spPr>
          <a:xfrm>
            <a:off x="3993798" y="1203305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Exploratória</a:t>
            </a: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A0367050-9249-4F71-5597-9053C4494263}"/>
              </a:ext>
            </a:extLst>
          </p:cNvPr>
          <p:cNvSpPr/>
          <p:nvPr/>
        </p:nvSpPr>
        <p:spPr>
          <a:xfrm>
            <a:off x="4870430" y="182325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3FA487D8-CC1B-4954-E920-C6BB982A819E}"/>
              </a:ext>
            </a:extLst>
          </p:cNvPr>
          <p:cNvSpPr txBox="1"/>
          <p:nvPr/>
        </p:nvSpPr>
        <p:spPr>
          <a:xfrm>
            <a:off x="4728190" y="18232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Compreensão dos dados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BB9A5F6A-A6E8-1888-2E77-3DD5BC9147F3}"/>
              </a:ext>
            </a:extLst>
          </p:cNvPr>
          <p:cNvSpPr/>
          <p:nvPr/>
        </p:nvSpPr>
        <p:spPr>
          <a:xfrm>
            <a:off x="4870430" y="2293760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26D2059-5F8B-A6C1-A229-42ADC1F3B9D2}"/>
              </a:ext>
            </a:extLst>
          </p:cNvPr>
          <p:cNvSpPr txBox="1"/>
          <p:nvPr/>
        </p:nvSpPr>
        <p:spPr>
          <a:xfrm>
            <a:off x="4728190" y="22937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Identificação do problema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6" name="!!retInterv">
            <a:extLst>
              <a:ext uri="{FF2B5EF4-FFF2-40B4-BE49-F238E27FC236}">
                <a16:creationId xmlns:a16="http://schemas.microsoft.com/office/drawing/2014/main" id="{2A05C11B-EAF2-7F61-1F24-EBE3B7C2E442}"/>
              </a:ext>
            </a:extLst>
          </p:cNvPr>
          <p:cNvSpPr/>
          <p:nvPr/>
        </p:nvSpPr>
        <p:spPr>
          <a:xfrm>
            <a:off x="4875830" y="2764262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">
            <a:extLst>
              <a:ext uri="{FF2B5EF4-FFF2-40B4-BE49-F238E27FC236}">
                <a16:creationId xmlns:a16="http://schemas.microsoft.com/office/drawing/2014/main" id="{E3649F91-CA6D-399E-5343-CB9338E32D1E}"/>
              </a:ext>
            </a:extLst>
          </p:cNvPr>
          <p:cNvSpPr txBox="1"/>
          <p:nvPr/>
        </p:nvSpPr>
        <p:spPr>
          <a:xfrm>
            <a:off x="4733590" y="276426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Seleção de variáveis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">
            <a:extLst>
              <a:ext uri="{FF2B5EF4-FFF2-40B4-BE49-F238E27FC236}">
                <a16:creationId xmlns:a16="http://schemas.microsoft.com/office/drawing/2014/main" id="{9FEA08AD-E479-D52F-C507-59F2A4A052E0}"/>
              </a:ext>
            </a:extLst>
          </p:cNvPr>
          <p:cNvSpPr/>
          <p:nvPr/>
        </p:nvSpPr>
        <p:spPr>
          <a:xfrm>
            <a:off x="4870430" y="3217865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">
            <a:extLst>
              <a:ext uri="{FF2B5EF4-FFF2-40B4-BE49-F238E27FC236}">
                <a16:creationId xmlns:a16="http://schemas.microsoft.com/office/drawing/2014/main" id="{2433CBCF-DDF0-F4FF-8607-685FE395E224}"/>
              </a:ext>
            </a:extLst>
          </p:cNvPr>
          <p:cNvSpPr txBox="1"/>
          <p:nvPr/>
        </p:nvSpPr>
        <p:spPr>
          <a:xfrm>
            <a:off x="4728190" y="3217866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Tendências e padrões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1" name="!!retInterv">
            <a:extLst>
              <a:ext uri="{FF2B5EF4-FFF2-40B4-BE49-F238E27FC236}">
                <a16:creationId xmlns:a16="http://schemas.microsoft.com/office/drawing/2014/main" id="{2349FC02-DD87-6C6E-EFE9-8EE3B3FA1EE8}"/>
              </a:ext>
            </a:extLst>
          </p:cNvPr>
          <p:cNvSpPr/>
          <p:nvPr/>
        </p:nvSpPr>
        <p:spPr>
          <a:xfrm>
            <a:off x="4870430" y="3620236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!!Intervalo">
            <a:extLst>
              <a:ext uri="{FF2B5EF4-FFF2-40B4-BE49-F238E27FC236}">
                <a16:creationId xmlns:a16="http://schemas.microsoft.com/office/drawing/2014/main" id="{285AE4A8-2D3B-278E-3838-25E91B44F85D}"/>
              </a:ext>
            </a:extLst>
          </p:cNvPr>
          <p:cNvSpPr txBox="1"/>
          <p:nvPr/>
        </p:nvSpPr>
        <p:spPr>
          <a:xfrm>
            <a:off x="4728190" y="362023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Estacionariedade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3" name="!!retInterv">
            <a:extLst>
              <a:ext uri="{FF2B5EF4-FFF2-40B4-BE49-F238E27FC236}">
                <a16:creationId xmlns:a16="http://schemas.microsoft.com/office/drawing/2014/main" id="{13C20A21-8E6C-6833-9C68-466A90ED0DAC}"/>
              </a:ext>
            </a:extLst>
          </p:cNvPr>
          <p:cNvSpPr/>
          <p:nvPr/>
        </p:nvSpPr>
        <p:spPr>
          <a:xfrm>
            <a:off x="12700000" y="4056408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Intervalo">
            <a:extLst>
              <a:ext uri="{FF2B5EF4-FFF2-40B4-BE49-F238E27FC236}">
                <a16:creationId xmlns:a16="http://schemas.microsoft.com/office/drawing/2014/main" id="{971AB35C-2FAE-A1A7-36DF-AC27016DB748}"/>
              </a:ext>
            </a:extLst>
          </p:cNvPr>
          <p:cNvSpPr txBox="1"/>
          <p:nvPr/>
        </p:nvSpPr>
        <p:spPr>
          <a:xfrm>
            <a:off x="12557760" y="405640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Definição de Parâmetros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6A9E4993-4D19-F1E1-0A57-8F96C4009979}"/>
              </a:ext>
            </a:extLst>
          </p:cNvPr>
          <p:cNvSpPr/>
          <p:nvPr/>
        </p:nvSpPr>
        <p:spPr>
          <a:xfrm>
            <a:off x="12700000" y="449316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0A61AE3A-6060-4A77-6EC9-8904C5E2C115}"/>
              </a:ext>
            </a:extLst>
          </p:cNvPr>
          <p:cNvSpPr txBox="1"/>
          <p:nvPr/>
        </p:nvSpPr>
        <p:spPr>
          <a:xfrm>
            <a:off x="12557760" y="44931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Visualização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retInterv">
            <a:extLst>
              <a:ext uri="{FF2B5EF4-FFF2-40B4-BE49-F238E27FC236}">
                <a16:creationId xmlns:a16="http://schemas.microsoft.com/office/drawing/2014/main" id="{5C23C2C8-B003-7E0A-98CD-75C383445863}"/>
              </a:ext>
            </a:extLst>
          </p:cNvPr>
          <p:cNvSpPr/>
          <p:nvPr/>
        </p:nvSpPr>
        <p:spPr>
          <a:xfrm>
            <a:off x="12700000" y="4930839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!!Intervalo">
            <a:extLst>
              <a:ext uri="{FF2B5EF4-FFF2-40B4-BE49-F238E27FC236}">
                <a16:creationId xmlns:a16="http://schemas.microsoft.com/office/drawing/2014/main" id="{C52DB539-F722-3ABB-3E45-B90FD072D4E6}"/>
              </a:ext>
            </a:extLst>
          </p:cNvPr>
          <p:cNvSpPr txBox="1"/>
          <p:nvPr/>
        </p:nvSpPr>
        <p:spPr>
          <a:xfrm>
            <a:off x="12557760" y="493084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Validação de suposições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354A547-E7CB-35D3-813B-595B64B674E9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7EE5E73-B948-90B8-1BAA-7151316429A8}"/>
              </a:ext>
            </a:extLst>
          </p:cNvPr>
          <p:cNvSpPr/>
          <p:nvPr/>
        </p:nvSpPr>
        <p:spPr>
          <a:xfrm>
            <a:off x="386607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4945C6E1-5999-DA17-3B5C-6F795272ACFC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72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!!Intro2">
            <a:extLst>
              <a:ext uri="{FF2B5EF4-FFF2-40B4-BE49-F238E27FC236}">
                <a16:creationId xmlns:a16="http://schemas.microsoft.com/office/drawing/2014/main" id="{2419CF28-95F8-7E18-39F3-AF199B0F40E2}"/>
              </a:ext>
            </a:extLst>
          </p:cNvPr>
          <p:cNvSpPr txBox="1"/>
          <p:nvPr/>
        </p:nvSpPr>
        <p:spPr>
          <a:xfrm>
            <a:off x="3993798" y="1203305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Exploratória</a:t>
            </a: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A0367050-9249-4F71-5597-9053C4494263}"/>
              </a:ext>
            </a:extLst>
          </p:cNvPr>
          <p:cNvSpPr/>
          <p:nvPr/>
        </p:nvSpPr>
        <p:spPr>
          <a:xfrm>
            <a:off x="4870430" y="182325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3FA487D8-CC1B-4954-E920-C6BB982A819E}"/>
              </a:ext>
            </a:extLst>
          </p:cNvPr>
          <p:cNvSpPr txBox="1"/>
          <p:nvPr/>
        </p:nvSpPr>
        <p:spPr>
          <a:xfrm>
            <a:off x="4728190" y="18232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Compreensão dos dados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BB9A5F6A-A6E8-1888-2E77-3DD5BC9147F3}"/>
              </a:ext>
            </a:extLst>
          </p:cNvPr>
          <p:cNvSpPr/>
          <p:nvPr/>
        </p:nvSpPr>
        <p:spPr>
          <a:xfrm>
            <a:off x="4870430" y="2293760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26D2059-5F8B-A6C1-A229-42ADC1F3B9D2}"/>
              </a:ext>
            </a:extLst>
          </p:cNvPr>
          <p:cNvSpPr txBox="1"/>
          <p:nvPr/>
        </p:nvSpPr>
        <p:spPr>
          <a:xfrm>
            <a:off x="4728190" y="22937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Identificação do problema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6" name="!!retInterv">
            <a:extLst>
              <a:ext uri="{FF2B5EF4-FFF2-40B4-BE49-F238E27FC236}">
                <a16:creationId xmlns:a16="http://schemas.microsoft.com/office/drawing/2014/main" id="{2A05C11B-EAF2-7F61-1F24-EBE3B7C2E442}"/>
              </a:ext>
            </a:extLst>
          </p:cNvPr>
          <p:cNvSpPr/>
          <p:nvPr/>
        </p:nvSpPr>
        <p:spPr>
          <a:xfrm>
            <a:off x="4875830" y="2764262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">
            <a:extLst>
              <a:ext uri="{FF2B5EF4-FFF2-40B4-BE49-F238E27FC236}">
                <a16:creationId xmlns:a16="http://schemas.microsoft.com/office/drawing/2014/main" id="{E3649F91-CA6D-399E-5343-CB9338E32D1E}"/>
              </a:ext>
            </a:extLst>
          </p:cNvPr>
          <p:cNvSpPr txBox="1"/>
          <p:nvPr/>
        </p:nvSpPr>
        <p:spPr>
          <a:xfrm>
            <a:off x="4733590" y="276426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Seleção de variáveis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">
            <a:extLst>
              <a:ext uri="{FF2B5EF4-FFF2-40B4-BE49-F238E27FC236}">
                <a16:creationId xmlns:a16="http://schemas.microsoft.com/office/drawing/2014/main" id="{9FEA08AD-E479-D52F-C507-59F2A4A052E0}"/>
              </a:ext>
            </a:extLst>
          </p:cNvPr>
          <p:cNvSpPr/>
          <p:nvPr/>
        </p:nvSpPr>
        <p:spPr>
          <a:xfrm>
            <a:off x="4870430" y="3217865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">
            <a:extLst>
              <a:ext uri="{FF2B5EF4-FFF2-40B4-BE49-F238E27FC236}">
                <a16:creationId xmlns:a16="http://schemas.microsoft.com/office/drawing/2014/main" id="{2433CBCF-DDF0-F4FF-8607-685FE395E224}"/>
              </a:ext>
            </a:extLst>
          </p:cNvPr>
          <p:cNvSpPr txBox="1"/>
          <p:nvPr/>
        </p:nvSpPr>
        <p:spPr>
          <a:xfrm>
            <a:off x="4728190" y="3217866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Tendências e padrões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1" name="!!retInterv">
            <a:extLst>
              <a:ext uri="{FF2B5EF4-FFF2-40B4-BE49-F238E27FC236}">
                <a16:creationId xmlns:a16="http://schemas.microsoft.com/office/drawing/2014/main" id="{2349FC02-DD87-6C6E-EFE9-8EE3B3FA1EE8}"/>
              </a:ext>
            </a:extLst>
          </p:cNvPr>
          <p:cNvSpPr/>
          <p:nvPr/>
        </p:nvSpPr>
        <p:spPr>
          <a:xfrm>
            <a:off x="4870430" y="3620236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!!Intervalo">
            <a:extLst>
              <a:ext uri="{FF2B5EF4-FFF2-40B4-BE49-F238E27FC236}">
                <a16:creationId xmlns:a16="http://schemas.microsoft.com/office/drawing/2014/main" id="{285AE4A8-2D3B-278E-3838-25E91B44F85D}"/>
              </a:ext>
            </a:extLst>
          </p:cNvPr>
          <p:cNvSpPr txBox="1"/>
          <p:nvPr/>
        </p:nvSpPr>
        <p:spPr>
          <a:xfrm>
            <a:off x="4728190" y="362023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Estacionariedade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3" name="!!retInterv">
            <a:extLst>
              <a:ext uri="{FF2B5EF4-FFF2-40B4-BE49-F238E27FC236}">
                <a16:creationId xmlns:a16="http://schemas.microsoft.com/office/drawing/2014/main" id="{13C20A21-8E6C-6833-9C68-466A90ED0DAC}"/>
              </a:ext>
            </a:extLst>
          </p:cNvPr>
          <p:cNvSpPr/>
          <p:nvPr/>
        </p:nvSpPr>
        <p:spPr>
          <a:xfrm>
            <a:off x="4870430" y="4056408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Intervalo">
            <a:extLst>
              <a:ext uri="{FF2B5EF4-FFF2-40B4-BE49-F238E27FC236}">
                <a16:creationId xmlns:a16="http://schemas.microsoft.com/office/drawing/2014/main" id="{971AB35C-2FAE-A1A7-36DF-AC27016DB748}"/>
              </a:ext>
            </a:extLst>
          </p:cNvPr>
          <p:cNvSpPr txBox="1"/>
          <p:nvPr/>
        </p:nvSpPr>
        <p:spPr>
          <a:xfrm>
            <a:off x="4728190" y="405640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Definição de Parâmetros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6A9E4993-4D19-F1E1-0A57-8F96C4009979}"/>
              </a:ext>
            </a:extLst>
          </p:cNvPr>
          <p:cNvSpPr/>
          <p:nvPr/>
        </p:nvSpPr>
        <p:spPr>
          <a:xfrm>
            <a:off x="12700000" y="449316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0A61AE3A-6060-4A77-6EC9-8904C5E2C115}"/>
              </a:ext>
            </a:extLst>
          </p:cNvPr>
          <p:cNvSpPr txBox="1"/>
          <p:nvPr/>
        </p:nvSpPr>
        <p:spPr>
          <a:xfrm>
            <a:off x="12557760" y="44931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Visualização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retInterv">
            <a:extLst>
              <a:ext uri="{FF2B5EF4-FFF2-40B4-BE49-F238E27FC236}">
                <a16:creationId xmlns:a16="http://schemas.microsoft.com/office/drawing/2014/main" id="{5C23C2C8-B003-7E0A-98CD-75C383445863}"/>
              </a:ext>
            </a:extLst>
          </p:cNvPr>
          <p:cNvSpPr/>
          <p:nvPr/>
        </p:nvSpPr>
        <p:spPr>
          <a:xfrm>
            <a:off x="12700000" y="4930839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!!Intervalo">
            <a:extLst>
              <a:ext uri="{FF2B5EF4-FFF2-40B4-BE49-F238E27FC236}">
                <a16:creationId xmlns:a16="http://schemas.microsoft.com/office/drawing/2014/main" id="{C52DB539-F722-3ABB-3E45-B90FD072D4E6}"/>
              </a:ext>
            </a:extLst>
          </p:cNvPr>
          <p:cNvSpPr txBox="1"/>
          <p:nvPr/>
        </p:nvSpPr>
        <p:spPr>
          <a:xfrm>
            <a:off x="12557760" y="493084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Validação de suposições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5029849-4373-8FFA-1445-C3BE52B4C82C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090CD0C-501A-A5ED-9A15-B24210E358B9}"/>
              </a:ext>
            </a:extLst>
          </p:cNvPr>
          <p:cNvSpPr/>
          <p:nvPr/>
        </p:nvSpPr>
        <p:spPr>
          <a:xfrm>
            <a:off x="386607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6E9778A6-88E3-A9E6-6586-F8A386E31123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54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!!Intro2">
            <a:extLst>
              <a:ext uri="{FF2B5EF4-FFF2-40B4-BE49-F238E27FC236}">
                <a16:creationId xmlns:a16="http://schemas.microsoft.com/office/drawing/2014/main" id="{2419CF28-95F8-7E18-39F3-AF199B0F40E2}"/>
              </a:ext>
            </a:extLst>
          </p:cNvPr>
          <p:cNvSpPr txBox="1"/>
          <p:nvPr/>
        </p:nvSpPr>
        <p:spPr>
          <a:xfrm>
            <a:off x="3993798" y="1203305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Exploratória</a:t>
            </a: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A0367050-9249-4F71-5597-9053C4494263}"/>
              </a:ext>
            </a:extLst>
          </p:cNvPr>
          <p:cNvSpPr/>
          <p:nvPr/>
        </p:nvSpPr>
        <p:spPr>
          <a:xfrm>
            <a:off x="4870430" y="182325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3FA487D8-CC1B-4954-E920-C6BB982A819E}"/>
              </a:ext>
            </a:extLst>
          </p:cNvPr>
          <p:cNvSpPr txBox="1"/>
          <p:nvPr/>
        </p:nvSpPr>
        <p:spPr>
          <a:xfrm>
            <a:off x="4728190" y="18232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Compreensão dos dados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BB9A5F6A-A6E8-1888-2E77-3DD5BC9147F3}"/>
              </a:ext>
            </a:extLst>
          </p:cNvPr>
          <p:cNvSpPr/>
          <p:nvPr/>
        </p:nvSpPr>
        <p:spPr>
          <a:xfrm>
            <a:off x="4870430" y="2293760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26D2059-5F8B-A6C1-A229-42ADC1F3B9D2}"/>
              </a:ext>
            </a:extLst>
          </p:cNvPr>
          <p:cNvSpPr txBox="1"/>
          <p:nvPr/>
        </p:nvSpPr>
        <p:spPr>
          <a:xfrm>
            <a:off x="4728190" y="22937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Identificação do problema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6" name="!!retInterv">
            <a:extLst>
              <a:ext uri="{FF2B5EF4-FFF2-40B4-BE49-F238E27FC236}">
                <a16:creationId xmlns:a16="http://schemas.microsoft.com/office/drawing/2014/main" id="{2A05C11B-EAF2-7F61-1F24-EBE3B7C2E442}"/>
              </a:ext>
            </a:extLst>
          </p:cNvPr>
          <p:cNvSpPr/>
          <p:nvPr/>
        </p:nvSpPr>
        <p:spPr>
          <a:xfrm>
            <a:off x="4875830" y="2764262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">
            <a:extLst>
              <a:ext uri="{FF2B5EF4-FFF2-40B4-BE49-F238E27FC236}">
                <a16:creationId xmlns:a16="http://schemas.microsoft.com/office/drawing/2014/main" id="{E3649F91-CA6D-399E-5343-CB9338E32D1E}"/>
              </a:ext>
            </a:extLst>
          </p:cNvPr>
          <p:cNvSpPr txBox="1"/>
          <p:nvPr/>
        </p:nvSpPr>
        <p:spPr>
          <a:xfrm>
            <a:off x="4733590" y="276426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Seleção de variáveis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">
            <a:extLst>
              <a:ext uri="{FF2B5EF4-FFF2-40B4-BE49-F238E27FC236}">
                <a16:creationId xmlns:a16="http://schemas.microsoft.com/office/drawing/2014/main" id="{9FEA08AD-E479-D52F-C507-59F2A4A052E0}"/>
              </a:ext>
            </a:extLst>
          </p:cNvPr>
          <p:cNvSpPr/>
          <p:nvPr/>
        </p:nvSpPr>
        <p:spPr>
          <a:xfrm>
            <a:off x="4870430" y="3217865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">
            <a:extLst>
              <a:ext uri="{FF2B5EF4-FFF2-40B4-BE49-F238E27FC236}">
                <a16:creationId xmlns:a16="http://schemas.microsoft.com/office/drawing/2014/main" id="{2433CBCF-DDF0-F4FF-8607-685FE395E224}"/>
              </a:ext>
            </a:extLst>
          </p:cNvPr>
          <p:cNvSpPr txBox="1"/>
          <p:nvPr/>
        </p:nvSpPr>
        <p:spPr>
          <a:xfrm>
            <a:off x="4728190" y="3217866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Tendências e padrões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1" name="!!retInterv">
            <a:extLst>
              <a:ext uri="{FF2B5EF4-FFF2-40B4-BE49-F238E27FC236}">
                <a16:creationId xmlns:a16="http://schemas.microsoft.com/office/drawing/2014/main" id="{2349FC02-DD87-6C6E-EFE9-8EE3B3FA1EE8}"/>
              </a:ext>
            </a:extLst>
          </p:cNvPr>
          <p:cNvSpPr/>
          <p:nvPr/>
        </p:nvSpPr>
        <p:spPr>
          <a:xfrm>
            <a:off x="4870430" y="3620236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!!Intervalo">
            <a:extLst>
              <a:ext uri="{FF2B5EF4-FFF2-40B4-BE49-F238E27FC236}">
                <a16:creationId xmlns:a16="http://schemas.microsoft.com/office/drawing/2014/main" id="{285AE4A8-2D3B-278E-3838-25E91B44F85D}"/>
              </a:ext>
            </a:extLst>
          </p:cNvPr>
          <p:cNvSpPr txBox="1"/>
          <p:nvPr/>
        </p:nvSpPr>
        <p:spPr>
          <a:xfrm>
            <a:off x="4728190" y="362023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Estacionariedade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3" name="!!retInterv">
            <a:extLst>
              <a:ext uri="{FF2B5EF4-FFF2-40B4-BE49-F238E27FC236}">
                <a16:creationId xmlns:a16="http://schemas.microsoft.com/office/drawing/2014/main" id="{13C20A21-8E6C-6833-9C68-466A90ED0DAC}"/>
              </a:ext>
            </a:extLst>
          </p:cNvPr>
          <p:cNvSpPr/>
          <p:nvPr/>
        </p:nvSpPr>
        <p:spPr>
          <a:xfrm>
            <a:off x="4870430" y="4056408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Intervalo">
            <a:extLst>
              <a:ext uri="{FF2B5EF4-FFF2-40B4-BE49-F238E27FC236}">
                <a16:creationId xmlns:a16="http://schemas.microsoft.com/office/drawing/2014/main" id="{971AB35C-2FAE-A1A7-36DF-AC27016DB748}"/>
              </a:ext>
            </a:extLst>
          </p:cNvPr>
          <p:cNvSpPr txBox="1"/>
          <p:nvPr/>
        </p:nvSpPr>
        <p:spPr>
          <a:xfrm>
            <a:off x="4728190" y="405640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Definição de Parâmetros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6A9E4993-4D19-F1E1-0A57-8F96C4009979}"/>
              </a:ext>
            </a:extLst>
          </p:cNvPr>
          <p:cNvSpPr/>
          <p:nvPr/>
        </p:nvSpPr>
        <p:spPr>
          <a:xfrm>
            <a:off x="4870430" y="449316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0A61AE3A-6060-4A77-6EC9-8904C5E2C115}"/>
              </a:ext>
            </a:extLst>
          </p:cNvPr>
          <p:cNvSpPr txBox="1"/>
          <p:nvPr/>
        </p:nvSpPr>
        <p:spPr>
          <a:xfrm>
            <a:off x="4728190" y="44931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Visualização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retInterv">
            <a:extLst>
              <a:ext uri="{FF2B5EF4-FFF2-40B4-BE49-F238E27FC236}">
                <a16:creationId xmlns:a16="http://schemas.microsoft.com/office/drawing/2014/main" id="{5C23C2C8-B003-7E0A-98CD-75C383445863}"/>
              </a:ext>
            </a:extLst>
          </p:cNvPr>
          <p:cNvSpPr/>
          <p:nvPr/>
        </p:nvSpPr>
        <p:spPr>
          <a:xfrm>
            <a:off x="12700000" y="4930839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!!Intervalo">
            <a:extLst>
              <a:ext uri="{FF2B5EF4-FFF2-40B4-BE49-F238E27FC236}">
                <a16:creationId xmlns:a16="http://schemas.microsoft.com/office/drawing/2014/main" id="{C52DB539-F722-3ABB-3E45-B90FD072D4E6}"/>
              </a:ext>
            </a:extLst>
          </p:cNvPr>
          <p:cNvSpPr txBox="1"/>
          <p:nvPr/>
        </p:nvSpPr>
        <p:spPr>
          <a:xfrm>
            <a:off x="12557760" y="493084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Validação de suposições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0F3D89-DAA0-2A42-1A2E-B3437213FF13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2442DDA7-5867-D2FE-1171-E09421BE83FA}"/>
              </a:ext>
            </a:extLst>
          </p:cNvPr>
          <p:cNvSpPr/>
          <p:nvPr/>
        </p:nvSpPr>
        <p:spPr>
          <a:xfrm>
            <a:off x="386607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E75DC685-5874-04E7-ABEC-49E474D39919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52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2538276" y="1818261"/>
            <a:ext cx="1804020" cy="322147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ro">
            <a:extLst>
              <a:ext uri="{FF2B5EF4-FFF2-40B4-BE49-F238E27FC236}">
                <a16:creationId xmlns:a16="http://schemas.microsoft.com/office/drawing/2014/main" id="{12782E6F-CF1D-BDA2-6781-DAC533DD1AD1}"/>
              </a:ext>
            </a:extLst>
          </p:cNvPr>
          <p:cNvSpPr txBox="1"/>
          <p:nvPr/>
        </p:nvSpPr>
        <p:spPr>
          <a:xfrm>
            <a:off x="2876201" y="4384857"/>
            <a:ext cx="160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6" name="!!BoxMbjt">
            <a:extLst>
              <a:ext uri="{FF2B5EF4-FFF2-40B4-BE49-F238E27FC236}">
                <a16:creationId xmlns:a16="http://schemas.microsoft.com/office/drawing/2014/main" id="{9BEF6694-5F6E-2F83-CAF0-72B85449F3C6}"/>
              </a:ext>
            </a:extLst>
          </p:cNvPr>
          <p:cNvSpPr/>
          <p:nvPr/>
        </p:nvSpPr>
        <p:spPr>
          <a:xfrm>
            <a:off x="4848724" y="1798026"/>
            <a:ext cx="1804020" cy="32214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Objt">
            <a:extLst>
              <a:ext uri="{FF2B5EF4-FFF2-40B4-BE49-F238E27FC236}">
                <a16:creationId xmlns:a16="http://schemas.microsoft.com/office/drawing/2014/main" id="{2B81B7CC-3C02-B2FF-6244-C2ED2AB8A60E}"/>
              </a:ext>
            </a:extLst>
          </p:cNvPr>
          <p:cNvSpPr txBox="1"/>
          <p:nvPr/>
        </p:nvSpPr>
        <p:spPr>
          <a:xfrm>
            <a:off x="5219793" y="4412132"/>
            <a:ext cx="15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7101081" y="1818261"/>
            <a:ext cx="1804020" cy="3221477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7295393" y="4412132"/>
            <a:ext cx="1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14" name="!!SETA1">
            <a:extLst>
              <a:ext uri="{FF2B5EF4-FFF2-40B4-BE49-F238E27FC236}">
                <a16:creationId xmlns:a16="http://schemas.microsoft.com/office/drawing/2014/main" id="{190D42F4-E29E-C817-65A8-64C97D5F8361}"/>
              </a:ext>
            </a:extLst>
          </p:cNvPr>
          <p:cNvSpPr/>
          <p:nvPr/>
        </p:nvSpPr>
        <p:spPr>
          <a:xfrm>
            <a:off x="3179471" y="731991"/>
            <a:ext cx="2848881" cy="10660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00000"/>
              </a:gs>
              <a:gs pos="100000">
                <a:srgbClr val="C55A1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!!SETA2">
            <a:extLst>
              <a:ext uri="{FF2B5EF4-FFF2-40B4-BE49-F238E27FC236}">
                <a16:creationId xmlns:a16="http://schemas.microsoft.com/office/drawing/2014/main" id="{291E506E-B500-B448-45E6-F20DE799C502}"/>
              </a:ext>
            </a:extLst>
          </p:cNvPr>
          <p:cNvSpPr/>
          <p:nvPr/>
        </p:nvSpPr>
        <p:spPr>
          <a:xfrm flipV="1">
            <a:off x="5526613" y="5019503"/>
            <a:ext cx="2835999" cy="117279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55A11"/>
              </a:gs>
              <a:gs pos="100000">
                <a:srgbClr val="C12ABF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672368"/>
                  </p:ext>
                </p:extLst>
              </p:nvPr>
            </p:nvGraphicFramePr>
            <p:xfrm>
              <a:off x="7488462" y="2200892"/>
              <a:ext cx="1099084" cy="188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9084" cy="1883936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4992" ay="714684" az="860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7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8462" y="2200892"/>
                <a:ext cx="1099084" cy="18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893781"/>
                  </p:ext>
                </p:extLst>
              </p:nvPr>
            </p:nvGraphicFramePr>
            <p:xfrm>
              <a:off x="2725028" y="2501278"/>
              <a:ext cx="1430516" cy="1410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0516" cy="1410843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9951" ay="-55242" az="-38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50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5028" y="2501278"/>
                <a:ext cx="1430516" cy="141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6547278"/>
                  </p:ext>
                </p:extLst>
              </p:nvPr>
            </p:nvGraphicFramePr>
            <p:xfrm>
              <a:off x="6329597" y="2315812"/>
              <a:ext cx="124697" cy="18582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4697" cy="185828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-76773" ay="-486540" az="108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57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9597" y="2315812"/>
                <a:ext cx="124697" cy="185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24978"/>
                  </p:ext>
                </p:extLst>
              </p:nvPr>
            </p:nvGraphicFramePr>
            <p:xfrm>
              <a:off x="4998008" y="2267150"/>
              <a:ext cx="1182305" cy="190023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2305" cy="1900232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16860" ay="137834" az="-1679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37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8008" y="2267150"/>
                <a:ext cx="1182305" cy="1900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!!Panda">
                <a:extLst>
                  <a:ext uri="{FF2B5EF4-FFF2-40B4-BE49-F238E27FC236}">
                    <a16:creationId xmlns:a16="http://schemas.microsoft.com/office/drawing/2014/main" id="{704BF720-1E79-47A7-A3A9-83EF6C0B87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4588318"/>
                  </p:ext>
                </p:extLst>
              </p:nvPr>
            </p:nvGraphicFramePr>
            <p:xfrm rot="541387">
              <a:off x="8610727" y="-748487"/>
              <a:ext cx="3875646" cy="2828370"/>
            </p:xfrm>
            <a:graphic>
              <a:graphicData uri="http://schemas.microsoft.com/office/drawing/2017/model3d">
                <am3d:model3d r:embed="rId10">
                  <am3d:spPr>
                    <a:xfrm rot="541387">
                      <a:off x="0" y="0"/>
                      <a:ext cx="3875646" cy="2828370"/>
                    </a:xfrm>
                    <a:prstGeom prst="rect">
                      <a:avLst/>
                    </a:prstGeom>
                  </am3d:spPr>
                  <am3d:camera>
                    <am3d:pos x="0" y="0" z="619752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730" d="1000000"/>
                    <am3d:preTrans dx="54605" dy="-93965" dz="-59604"/>
                    <am3d:scale>
                      <am3d:sx n="1000000" d="1000000"/>
                      <am3d:sy n="1000000" d="1000000"/>
                      <am3d:sz n="1000000" d="1000000"/>
                    </am3d:scale>
                    <am3d:rot ax="715535" ay="-594640" az="-1249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!!Panda">
                <a:extLst>
                  <a:ext uri="{FF2B5EF4-FFF2-40B4-BE49-F238E27FC236}">
                    <a16:creationId xmlns:a16="http://schemas.microsoft.com/office/drawing/2014/main" id="{704BF720-1E79-47A7-A3A9-83EF6C0B87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1387">
                <a:off x="8610727" y="-748487"/>
                <a:ext cx="3875646" cy="2828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93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11" grpId="0"/>
      <p:bldP spid="12" grpId="0" animBg="1"/>
      <p:bldP spid="13" grpId="0"/>
      <p:bldP spid="14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!!IntroAnal">
            <a:extLst>
              <a:ext uri="{FF2B5EF4-FFF2-40B4-BE49-F238E27FC236}">
                <a16:creationId xmlns:a16="http://schemas.microsoft.com/office/drawing/2014/main" id="{2419CF28-95F8-7E18-39F3-AF199B0F40E2}"/>
              </a:ext>
            </a:extLst>
          </p:cNvPr>
          <p:cNvSpPr txBox="1"/>
          <p:nvPr/>
        </p:nvSpPr>
        <p:spPr>
          <a:xfrm>
            <a:off x="3993798" y="1203305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Exploratória</a:t>
            </a: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A0367050-9249-4F71-5597-9053C4494263}"/>
              </a:ext>
            </a:extLst>
          </p:cNvPr>
          <p:cNvSpPr/>
          <p:nvPr/>
        </p:nvSpPr>
        <p:spPr>
          <a:xfrm>
            <a:off x="4870430" y="182325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3FA487D8-CC1B-4954-E920-C6BB982A819E}"/>
              </a:ext>
            </a:extLst>
          </p:cNvPr>
          <p:cNvSpPr txBox="1"/>
          <p:nvPr/>
        </p:nvSpPr>
        <p:spPr>
          <a:xfrm>
            <a:off x="4728190" y="18232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Compreensão dos dados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BB9A5F6A-A6E8-1888-2E77-3DD5BC9147F3}"/>
              </a:ext>
            </a:extLst>
          </p:cNvPr>
          <p:cNvSpPr/>
          <p:nvPr/>
        </p:nvSpPr>
        <p:spPr>
          <a:xfrm>
            <a:off x="4870430" y="2293760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26D2059-5F8B-A6C1-A229-42ADC1F3B9D2}"/>
              </a:ext>
            </a:extLst>
          </p:cNvPr>
          <p:cNvSpPr txBox="1"/>
          <p:nvPr/>
        </p:nvSpPr>
        <p:spPr>
          <a:xfrm>
            <a:off x="4728190" y="22937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Identificação do problema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6" name="!!retInterv">
            <a:extLst>
              <a:ext uri="{FF2B5EF4-FFF2-40B4-BE49-F238E27FC236}">
                <a16:creationId xmlns:a16="http://schemas.microsoft.com/office/drawing/2014/main" id="{2A05C11B-EAF2-7F61-1F24-EBE3B7C2E442}"/>
              </a:ext>
            </a:extLst>
          </p:cNvPr>
          <p:cNvSpPr/>
          <p:nvPr/>
        </p:nvSpPr>
        <p:spPr>
          <a:xfrm>
            <a:off x="4875830" y="2764262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">
            <a:extLst>
              <a:ext uri="{FF2B5EF4-FFF2-40B4-BE49-F238E27FC236}">
                <a16:creationId xmlns:a16="http://schemas.microsoft.com/office/drawing/2014/main" id="{E3649F91-CA6D-399E-5343-CB9338E32D1E}"/>
              </a:ext>
            </a:extLst>
          </p:cNvPr>
          <p:cNvSpPr txBox="1"/>
          <p:nvPr/>
        </p:nvSpPr>
        <p:spPr>
          <a:xfrm>
            <a:off x="4733590" y="276426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Seleção de variáveis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">
            <a:extLst>
              <a:ext uri="{FF2B5EF4-FFF2-40B4-BE49-F238E27FC236}">
                <a16:creationId xmlns:a16="http://schemas.microsoft.com/office/drawing/2014/main" id="{9FEA08AD-E479-D52F-C507-59F2A4A052E0}"/>
              </a:ext>
            </a:extLst>
          </p:cNvPr>
          <p:cNvSpPr/>
          <p:nvPr/>
        </p:nvSpPr>
        <p:spPr>
          <a:xfrm>
            <a:off x="4870430" y="3217865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">
            <a:extLst>
              <a:ext uri="{FF2B5EF4-FFF2-40B4-BE49-F238E27FC236}">
                <a16:creationId xmlns:a16="http://schemas.microsoft.com/office/drawing/2014/main" id="{2433CBCF-DDF0-F4FF-8607-685FE395E224}"/>
              </a:ext>
            </a:extLst>
          </p:cNvPr>
          <p:cNvSpPr txBox="1"/>
          <p:nvPr/>
        </p:nvSpPr>
        <p:spPr>
          <a:xfrm>
            <a:off x="4728190" y="3217866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Tendências e padrões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1" name="!!retInterv">
            <a:extLst>
              <a:ext uri="{FF2B5EF4-FFF2-40B4-BE49-F238E27FC236}">
                <a16:creationId xmlns:a16="http://schemas.microsoft.com/office/drawing/2014/main" id="{2349FC02-DD87-6C6E-EFE9-8EE3B3FA1EE8}"/>
              </a:ext>
            </a:extLst>
          </p:cNvPr>
          <p:cNvSpPr/>
          <p:nvPr/>
        </p:nvSpPr>
        <p:spPr>
          <a:xfrm>
            <a:off x="4870430" y="3620236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!!Intervalo">
            <a:extLst>
              <a:ext uri="{FF2B5EF4-FFF2-40B4-BE49-F238E27FC236}">
                <a16:creationId xmlns:a16="http://schemas.microsoft.com/office/drawing/2014/main" id="{285AE4A8-2D3B-278E-3838-25E91B44F85D}"/>
              </a:ext>
            </a:extLst>
          </p:cNvPr>
          <p:cNvSpPr txBox="1"/>
          <p:nvPr/>
        </p:nvSpPr>
        <p:spPr>
          <a:xfrm>
            <a:off x="4728190" y="362023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Estacionariedade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3" name="!!retInterv">
            <a:extLst>
              <a:ext uri="{FF2B5EF4-FFF2-40B4-BE49-F238E27FC236}">
                <a16:creationId xmlns:a16="http://schemas.microsoft.com/office/drawing/2014/main" id="{13C20A21-8E6C-6833-9C68-466A90ED0DAC}"/>
              </a:ext>
            </a:extLst>
          </p:cNvPr>
          <p:cNvSpPr/>
          <p:nvPr/>
        </p:nvSpPr>
        <p:spPr>
          <a:xfrm>
            <a:off x="4870430" y="4056408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Intervalo">
            <a:extLst>
              <a:ext uri="{FF2B5EF4-FFF2-40B4-BE49-F238E27FC236}">
                <a16:creationId xmlns:a16="http://schemas.microsoft.com/office/drawing/2014/main" id="{971AB35C-2FAE-A1A7-36DF-AC27016DB748}"/>
              </a:ext>
            </a:extLst>
          </p:cNvPr>
          <p:cNvSpPr txBox="1"/>
          <p:nvPr/>
        </p:nvSpPr>
        <p:spPr>
          <a:xfrm>
            <a:off x="4728190" y="405640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Definição de Parâmetros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6A9E4993-4D19-F1E1-0A57-8F96C4009979}"/>
              </a:ext>
            </a:extLst>
          </p:cNvPr>
          <p:cNvSpPr/>
          <p:nvPr/>
        </p:nvSpPr>
        <p:spPr>
          <a:xfrm>
            <a:off x="4870430" y="449316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0A61AE3A-6060-4A77-6EC9-8904C5E2C115}"/>
              </a:ext>
            </a:extLst>
          </p:cNvPr>
          <p:cNvSpPr txBox="1"/>
          <p:nvPr/>
        </p:nvSpPr>
        <p:spPr>
          <a:xfrm>
            <a:off x="4728190" y="44931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Visualização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retInterv">
            <a:extLst>
              <a:ext uri="{FF2B5EF4-FFF2-40B4-BE49-F238E27FC236}">
                <a16:creationId xmlns:a16="http://schemas.microsoft.com/office/drawing/2014/main" id="{5C23C2C8-B003-7E0A-98CD-75C383445863}"/>
              </a:ext>
            </a:extLst>
          </p:cNvPr>
          <p:cNvSpPr/>
          <p:nvPr/>
        </p:nvSpPr>
        <p:spPr>
          <a:xfrm>
            <a:off x="4870430" y="4930839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!!Intervalo">
            <a:extLst>
              <a:ext uri="{FF2B5EF4-FFF2-40B4-BE49-F238E27FC236}">
                <a16:creationId xmlns:a16="http://schemas.microsoft.com/office/drawing/2014/main" id="{C52DB539-F722-3ABB-3E45-B90FD072D4E6}"/>
              </a:ext>
            </a:extLst>
          </p:cNvPr>
          <p:cNvSpPr txBox="1"/>
          <p:nvPr/>
        </p:nvSpPr>
        <p:spPr>
          <a:xfrm>
            <a:off x="4728190" y="493084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Validação de suposições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9" name="!!IntroPre">
            <a:extLst>
              <a:ext uri="{FF2B5EF4-FFF2-40B4-BE49-F238E27FC236}">
                <a16:creationId xmlns:a16="http://schemas.microsoft.com/office/drawing/2014/main" id="{2CE3F7E3-B663-3E99-A8F1-AB00F564E817}"/>
              </a:ext>
            </a:extLst>
          </p:cNvPr>
          <p:cNvSpPr txBox="1"/>
          <p:nvPr/>
        </p:nvSpPr>
        <p:spPr>
          <a:xfrm>
            <a:off x="13386120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0E987D1-2096-53D7-907A-7003BB762A80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DF46A28-2A21-5C27-6E2E-B8A23C1AAB41}"/>
              </a:ext>
            </a:extLst>
          </p:cNvPr>
          <p:cNvSpPr/>
          <p:nvPr/>
        </p:nvSpPr>
        <p:spPr>
          <a:xfrm>
            <a:off x="386607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2F30867F-B5F3-4D11-2398-19182C4B644B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retInterv4">
            <a:extLst>
              <a:ext uri="{FF2B5EF4-FFF2-40B4-BE49-F238E27FC236}">
                <a16:creationId xmlns:a16="http://schemas.microsoft.com/office/drawing/2014/main" id="{4C522DCE-07E6-EC84-C8E0-CAB74B471EBD}"/>
              </a:ext>
            </a:extLst>
          </p:cNvPr>
          <p:cNvSpPr/>
          <p:nvPr/>
        </p:nvSpPr>
        <p:spPr>
          <a:xfrm>
            <a:off x="13825904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ervalo4">
            <a:extLst>
              <a:ext uri="{FF2B5EF4-FFF2-40B4-BE49-F238E27FC236}">
                <a16:creationId xmlns:a16="http://schemas.microsoft.com/office/drawing/2014/main" id="{30D5459B-DC74-C417-0C11-E650A22FE281}"/>
              </a:ext>
            </a:extLst>
          </p:cNvPr>
          <p:cNvSpPr txBox="1"/>
          <p:nvPr/>
        </p:nvSpPr>
        <p:spPr>
          <a:xfrm>
            <a:off x="13754784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Análise de dados estatísticos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6" name="!!retInterv3">
            <a:extLst>
              <a:ext uri="{FF2B5EF4-FFF2-40B4-BE49-F238E27FC236}">
                <a16:creationId xmlns:a16="http://schemas.microsoft.com/office/drawing/2014/main" id="{EDA5B2B6-2EE8-442D-8B1D-621127079B3A}"/>
              </a:ext>
            </a:extLst>
          </p:cNvPr>
          <p:cNvSpPr/>
          <p:nvPr/>
        </p:nvSpPr>
        <p:spPr>
          <a:xfrm>
            <a:off x="13825904" y="313983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3">
            <a:extLst>
              <a:ext uri="{FF2B5EF4-FFF2-40B4-BE49-F238E27FC236}">
                <a16:creationId xmlns:a16="http://schemas.microsoft.com/office/drawing/2014/main" id="{598608A5-345F-ADC4-5919-E016650FA6E2}"/>
              </a:ext>
            </a:extLst>
          </p:cNvPr>
          <p:cNvSpPr txBox="1"/>
          <p:nvPr/>
        </p:nvSpPr>
        <p:spPr>
          <a:xfrm>
            <a:off x="13754784" y="319714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presença de outlier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!!retInterv2">
            <a:extLst>
              <a:ext uri="{FF2B5EF4-FFF2-40B4-BE49-F238E27FC236}">
                <a16:creationId xmlns:a16="http://schemas.microsoft.com/office/drawing/2014/main" id="{8933AE26-B1F6-5F5A-1292-320C1800E017}"/>
              </a:ext>
            </a:extLst>
          </p:cNvPr>
          <p:cNvSpPr/>
          <p:nvPr/>
        </p:nvSpPr>
        <p:spPr>
          <a:xfrm>
            <a:off x="13825904" y="373217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Intervalo2">
            <a:extLst>
              <a:ext uri="{FF2B5EF4-FFF2-40B4-BE49-F238E27FC236}">
                <a16:creationId xmlns:a16="http://schemas.microsoft.com/office/drawing/2014/main" id="{44F5C284-AE36-24DB-8133-BB00108E920E}"/>
              </a:ext>
            </a:extLst>
          </p:cNvPr>
          <p:cNvSpPr txBox="1"/>
          <p:nvPr/>
        </p:nvSpPr>
        <p:spPr>
          <a:xfrm>
            <a:off x="13754784" y="378947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</a:t>
            </a:r>
            <a:r>
              <a:rPr lang="pt-BR" sz="1600" dirty="0">
                <a:solidFill>
                  <a:srgbClr val="000000"/>
                </a:solidFill>
                <a:latin typeface="Arial Nova" panose="020F0502020204030204" pitchFamily="34" charset="0"/>
              </a:rPr>
              <a:t> valores faltantes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4" name="!!retInterv1">
            <a:extLst>
              <a:ext uri="{FF2B5EF4-FFF2-40B4-BE49-F238E27FC236}">
                <a16:creationId xmlns:a16="http://schemas.microsoft.com/office/drawing/2014/main" id="{325B0FFA-685A-907E-65F2-52C7E552B77F}"/>
              </a:ext>
            </a:extLst>
          </p:cNvPr>
          <p:cNvSpPr/>
          <p:nvPr/>
        </p:nvSpPr>
        <p:spPr>
          <a:xfrm>
            <a:off x="13825904" y="429375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Intervalo1">
            <a:extLst>
              <a:ext uri="{FF2B5EF4-FFF2-40B4-BE49-F238E27FC236}">
                <a16:creationId xmlns:a16="http://schemas.microsoft.com/office/drawing/2014/main" id="{8448ABFE-8AE6-E9F2-C059-466ED266E37F}"/>
              </a:ext>
            </a:extLst>
          </p:cNvPr>
          <p:cNvSpPr txBox="1"/>
          <p:nvPr/>
        </p:nvSpPr>
        <p:spPr>
          <a:xfrm>
            <a:off x="13754784" y="43510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formatos de datas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85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!!IntroAnal">
            <a:extLst>
              <a:ext uri="{FF2B5EF4-FFF2-40B4-BE49-F238E27FC236}">
                <a16:creationId xmlns:a16="http://schemas.microsoft.com/office/drawing/2014/main" id="{2419CF28-95F8-7E18-39F3-AF199B0F40E2}"/>
              </a:ext>
            </a:extLst>
          </p:cNvPr>
          <p:cNvSpPr txBox="1"/>
          <p:nvPr/>
        </p:nvSpPr>
        <p:spPr>
          <a:xfrm>
            <a:off x="-4736322" y="1203305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Exploratória</a:t>
            </a: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A0367050-9249-4F71-5597-9053C4494263}"/>
              </a:ext>
            </a:extLst>
          </p:cNvPr>
          <p:cNvSpPr/>
          <p:nvPr/>
        </p:nvSpPr>
        <p:spPr>
          <a:xfrm>
            <a:off x="-3262629" y="182325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3FA487D8-CC1B-4954-E920-C6BB982A819E}"/>
              </a:ext>
            </a:extLst>
          </p:cNvPr>
          <p:cNvSpPr txBox="1"/>
          <p:nvPr/>
        </p:nvSpPr>
        <p:spPr>
          <a:xfrm>
            <a:off x="-3404869" y="18232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Compreensão dos dados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BB9A5F6A-A6E8-1888-2E77-3DD5BC9147F3}"/>
              </a:ext>
            </a:extLst>
          </p:cNvPr>
          <p:cNvSpPr/>
          <p:nvPr/>
        </p:nvSpPr>
        <p:spPr>
          <a:xfrm>
            <a:off x="-3262629" y="2293760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26D2059-5F8B-A6C1-A229-42ADC1F3B9D2}"/>
              </a:ext>
            </a:extLst>
          </p:cNvPr>
          <p:cNvSpPr txBox="1"/>
          <p:nvPr/>
        </p:nvSpPr>
        <p:spPr>
          <a:xfrm>
            <a:off x="-3404869" y="22937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Identificação do problema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6" name="!!retInterv">
            <a:extLst>
              <a:ext uri="{FF2B5EF4-FFF2-40B4-BE49-F238E27FC236}">
                <a16:creationId xmlns:a16="http://schemas.microsoft.com/office/drawing/2014/main" id="{2A05C11B-EAF2-7F61-1F24-EBE3B7C2E442}"/>
              </a:ext>
            </a:extLst>
          </p:cNvPr>
          <p:cNvSpPr/>
          <p:nvPr/>
        </p:nvSpPr>
        <p:spPr>
          <a:xfrm>
            <a:off x="-3257229" y="2764262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">
            <a:extLst>
              <a:ext uri="{FF2B5EF4-FFF2-40B4-BE49-F238E27FC236}">
                <a16:creationId xmlns:a16="http://schemas.microsoft.com/office/drawing/2014/main" id="{E3649F91-CA6D-399E-5343-CB9338E32D1E}"/>
              </a:ext>
            </a:extLst>
          </p:cNvPr>
          <p:cNvSpPr txBox="1"/>
          <p:nvPr/>
        </p:nvSpPr>
        <p:spPr>
          <a:xfrm>
            <a:off x="-3399469" y="276426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Seleção de variáveis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">
            <a:extLst>
              <a:ext uri="{FF2B5EF4-FFF2-40B4-BE49-F238E27FC236}">
                <a16:creationId xmlns:a16="http://schemas.microsoft.com/office/drawing/2014/main" id="{9FEA08AD-E479-D52F-C507-59F2A4A052E0}"/>
              </a:ext>
            </a:extLst>
          </p:cNvPr>
          <p:cNvSpPr/>
          <p:nvPr/>
        </p:nvSpPr>
        <p:spPr>
          <a:xfrm>
            <a:off x="-3262629" y="3217865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">
            <a:extLst>
              <a:ext uri="{FF2B5EF4-FFF2-40B4-BE49-F238E27FC236}">
                <a16:creationId xmlns:a16="http://schemas.microsoft.com/office/drawing/2014/main" id="{2433CBCF-DDF0-F4FF-8607-685FE395E224}"/>
              </a:ext>
            </a:extLst>
          </p:cNvPr>
          <p:cNvSpPr txBox="1"/>
          <p:nvPr/>
        </p:nvSpPr>
        <p:spPr>
          <a:xfrm>
            <a:off x="-3404869" y="3217866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Tendências e padrões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1" name="!!retInterv">
            <a:extLst>
              <a:ext uri="{FF2B5EF4-FFF2-40B4-BE49-F238E27FC236}">
                <a16:creationId xmlns:a16="http://schemas.microsoft.com/office/drawing/2014/main" id="{2349FC02-DD87-6C6E-EFE9-8EE3B3FA1EE8}"/>
              </a:ext>
            </a:extLst>
          </p:cNvPr>
          <p:cNvSpPr/>
          <p:nvPr/>
        </p:nvSpPr>
        <p:spPr>
          <a:xfrm>
            <a:off x="-3262629" y="3620236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!!Intervalo">
            <a:extLst>
              <a:ext uri="{FF2B5EF4-FFF2-40B4-BE49-F238E27FC236}">
                <a16:creationId xmlns:a16="http://schemas.microsoft.com/office/drawing/2014/main" id="{285AE4A8-2D3B-278E-3838-25E91B44F85D}"/>
              </a:ext>
            </a:extLst>
          </p:cNvPr>
          <p:cNvSpPr txBox="1"/>
          <p:nvPr/>
        </p:nvSpPr>
        <p:spPr>
          <a:xfrm>
            <a:off x="-3404869" y="362023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Estacionariedade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3" name="!!retInterv">
            <a:extLst>
              <a:ext uri="{FF2B5EF4-FFF2-40B4-BE49-F238E27FC236}">
                <a16:creationId xmlns:a16="http://schemas.microsoft.com/office/drawing/2014/main" id="{13C20A21-8E6C-6833-9C68-466A90ED0DAC}"/>
              </a:ext>
            </a:extLst>
          </p:cNvPr>
          <p:cNvSpPr/>
          <p:nvPr/>
        </p:nvSpPr>
        <p:spPr>
          <a:xfrm>
            <a:off x="-3262629" y="4056408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Intervalo">
            <a:extLst>
              <a:ext uri="{FF2B5EF4-FFF2-40B4-BE49-F238E27FC236}">
                <a16:creationId xmlns:a16="http://schemas.microsoft.com/office/drawing/2014/main" id="{971AB35C-2FAE-A1A7-36DF-AC27016DB748}"/>
              </a:ext>
            </a:extLst>
          </p:cNvPr>
          <p:cNvSpPr txBox="1"/>
          <p:nvPr/>
        </p:nvSpPr>
        <p:spPr>
          <a:xfrm>
            <a:off x="-3404869" y="405640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Definição de Parâmetros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6A9E4993-4D19-F1E1-0A57-8F96C4009979}"/>
              </a:ext>
            </a:extLst>
          </p:cNvPr>
          <p:cNvSpPr/>
          <p:nvPr/>
        </p:nvSpPr>
        <p:spPr>
          <a:xfrm>
            <a:off x="-3262629" y="4493167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0A61AE3A-6060-4A77-6EC9-8904C5E2C115}"/>
              </a:ext>
            </a:extLst>
          </p:cNvPr>
          <p:cNvSpPr txBox="1"/>
          <p:nvPr/>
        </p:nvSpPr>
        <p:spPr>
          <a:xfrm>
            <a:off x="-3404869" y="44931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Visualização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retInterv">
            <a:extLst>
              <a:ext uri="{FF2B5EF4-FFF2-40B4-BE49-F238E27FC236}">
                <a16:creationId xmlns:a16="http://schemas.microsoft.com/office/drawing/2014/main" id="{5C23C2C8-B003-7E0A-98CD-75C383445863}"/>
              </a:ext>
            </a:extLst>
          </p:cNvPr>
          <p:cNvSpPr/>
          <p:nvPr/>
        </p:nvSpPr>
        <p:spPr>
          <a:xfrm>
            <a:off x="-3262629" y="4930839"/>
            <a:ext cx="2590800" cy="338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!!Intervalo">
            <a:extLst>
              <a:ext uri="{FF2B5EF4-FFF2-40B4-BE49-F238E27FC236}">
                <a16:creationId xmlns:a16="http://schemas.microsoft.com/office/drawing/2014/main" id="{C52DB539-F722-3ABB-3E45-B90FD072D4E6}"/>
              </a:ext>
            </a:extLst>
          </p:cNvPr>
          <p:cNvSpPr txBox="1"/>
          <p:nvPr/>
        </p:nvSpPr>
        <p:spPr>
          <a:xfrm>
            <a:off x="-3404869" y="493084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Validação de suposições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3993798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454679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!!IntroDeco">
            <a:extLst>
              <a:ext uri="{FF2B5EF4-FFF2-40B4-BE49-F238E27FC236}">
                <a16:creationId xmlns:a16="http://schemas.microsoft.com/office/drawing/2014/main" id="{95CD8D4E-A1BC-33C0-EA9B-07658328308F}"/>
              </a:ext>
            </a:extLst>
          </p:cNvPr>
          <p:cNvSpPr txBox="1"/>
          <p:nvPr/>
        </p:nvSpPr>
        <p:spPr>
          <a:xfrm>
            <a:off x="13369619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34" name="!!retInterv4">
            <a:extLst>
              <a:ext uri="{FF2B5EF4-FFF2-40B4-BE49-F238E27FC236}">
                <a16:creationId xmlns:a16="http://schemas.microsoft.com/office/drawing/2014/main" id="{12AFE5CF-0408-8C8C-E6B3-0B398CFA689B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Intervalo4">
            <a:extLst>
              <a:ext uri="{FF2B5EF4-FFF2-40B4-BE49-F238E27FC236}">
                <a16:creationId xmlns:a16="http://schemas.microsoft.com/office/drawing/2014/main" id="{C6E49875-D650-F442-D261-C9E8497E0536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Análise de dados estatísticos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6" name="!!retInterv3">
            <a:extLst>
              <a:ext uri="{FF2B5EF4-FFF2-40B4-BE49-F238E27FC236}">
                <a16:creationId xmlns:a16="http://schemas.microsoft.com/office/drawing/2014/main" id="{3D8F6B59-7434-8A21-5F71-9C4E8FEA965D}"/>
              </a:ext>
            </a:extLst>
          </p:cNvPr>
          <p:cNvSpPr/>
          <p:nvPr/>
        </p:nvSpPr>
        <p:spPr>
          <a:xfrm>
            <a:off x="4617912" y="313983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!!Intervalo3">
            <a:extLst>
              <a:ext uri="{FF2B5EF4-FFF2-40B4-BE49-F238E27FC236}">
                <a16:creationId xmlns:a16="http://schemas.microsoft.com/office/drawing/2014/main" id="{74264482-0925-A4B8-91CA-F484BB5E7ABF}"/>
              </a:ext>
            </a:extLst>
          </p:cNvPr>
          <p:cNvSpPr txBox="1"/>
          <p:nvPr/>
        </p:nvSpPr>
        <p:spPr>
          <a:xfrm>
            <a:off x="4546792" y="319714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presença de outlier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" name="!!retInterv2">
            <a:extLst>
              <a:ext uri="{FF2B5EF4-FFF2-40B4-BE49-F238E27FC236}">
                <a16:creationId xmlns:a16="http://schemas.microsoft.com/office/drawing/2014/main" id="{D75DC9B1-952B-7DE5-E291-B1C0CC2B4FA9}"/>
              </a:ext>
            </a:extLst>
          </p:cNvPr>
          <p:cNvSpPr/>
          <p:nvPr/>
        </p:nvSpPr>
        <p:spPr>
          <a:xfrm>
            <a:off x="4617912" y="373217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ervalo2">
            <a:extLst>
              <a:ext uri="{FF2B5EF4-FFF2-40B4-BE49-F238E27FC236}">
                <a16:creationId xmlns:a16="http://schemas.microsoft.com/office/drawing/2014/main" id="{775F124E-DAEF-130C-A305-B1111D76F32A}"/>
              </a:ext>
            </a:extLst>
          </p:cNvPr>
          <p:cNvSpPr txBox="1"/>
          <p:nvPr/>
        </p:nvSpPr>
        <p:spPr>
          <a:xfrm>
            <a:off x="4546792" y="378947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</a:t>
            </a:r>
            <a:r>
              <a:rPr lang="pt-BR" sz="1600" dirty="0">
                <a:solidFill>
                  <a:srgbClr val="000000"/>
                </a:solidFill>
                <a:latin typeface="Arial Nova" panose="020F0502020204030204" pitchFamily="34" charset="0"/>
              </a:rPr>
              <a:t> valores faltantes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6" name="!!retInterv1">
            <a:extLst>
              <a:ext uri="{FF2B5EF4-FFF2-40B4-BE49-F238E27FC236}">
                <a16:creationId xmlns:a16="http://schemas.microsoft.com/office/drawing/2014/main" id="{BAEFACF8-BA83-7439-297F-F11288FC45E4}"/>
              </a:ext>
            </a:extLst>
          </p:cNvPr>
          <p:cNvSpPr/>
          <p:nvPr/>
        </p:nvSpPr>
        <p:spPr>
          <a:xfrm>
            <a:off x="4617912" y="429375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1">
            <a:extLst>
              <a:ext uri="{FF2B5EF4-FFF2-40B4-BE49-F238E27FC236}">
                <a16:creationId xmlns:a16="http://schemas.microsoft.com/office/drawing/2014/main" id="{1E4F9078-B77E-BF0A-457D-6E89F3DA331B}"/>
              </a:ext>
            </a:extLst>
          </p:cNvPr>
          <p:cNvSpPr txBox="1"/>
          <p:nvPr/>
        </p:nvSpPr>
        <p:spPr>
          <a:xfrm>
            <a:off x="4546792" y="43510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formatos de datas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4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3993798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454679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!!IntroDeco">
            <a:extLst>
              <a:ext uri="{FF2B5EF4-FFF2-40B4-BE49-F238E27FC236}">
                <a16:creationId xmlns:a16="http://schemas.microsoft.com/office/drawing/2014/main" id="{95CD8D4E-A1BC-33C0-EA9B-07658328308F}"/>
              </a:ext>
            </a:extLst>
          </p:cNvPr>
          <p:cNvSpPr txBox="1"/>
          <p:nvPr/>
        </p:nvSpPr>
        <p:spPr>
          <a:xfrm>
            <a:off x="13369619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36" name="!!retInterv3">
            <a:extLst>
              <a:ext uri="{FF2B5EF4-FFF2-40B4-BE49-F238E27FC236}">
                <a16:creationId xmlns:a16="http://schemas.microsoft.com/office/drawing/2014/main" id="{3D8F6B59-7434-8A21-5F71-9C4E8FEA965D}"/>
              </a:ext>
            </a:extLst>
          </p:cNvPr>
          <p:cNvSpPr/>
          <p:nvPr/>
        </p:nvSpPr>
        <p:spPr>
          <a:xfrm>
            <a:off x="1732472" y="313983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!!Intervalo3">
            <a:extLst>
              <a:ext uri="{FF2B5EF4-FFF2-40B4-BE49-F238E27FC236}">
                <a16:creationId xmlns:a16="http://schemas.microsoft.com/office/drawing/2014/main" id="{74264482-0925-A4B8-91CA-F484BB5E7ABF}"/>
              </a:ext>
            </a:extLst>
          </p:cNvPr>
          <p:cNvSpPr txBox="1"/>
          <p:nvPr/>
        </p:nvSpPr>
        <p:spPr>
          <a:xfrm>
            <a:off x="1661352" y="319714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presença de outlier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" name="!!retInterv2">
            <a:extLst>
              <a:ext uri="{FF2B5EF4-FFF2-40B4-BE49-F238E27FC236}">
                <a16:creationId xmlns:a16="http://schemas.microsoft.com/office/drawing/2014/main" id="{D75DC9B1-952B-7DE5-E291-B1C0CC2B4FA9}"/>
              </a:ext>
            </a:extLst>
          </p:cNvPr>
          <p:cNvSpPr/>
          <p:nvPr/>
        </p:nvSpPr>
        <p:spPr>
          <a:xfrm>
            <a:off x="1732472" y="373217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ervalo2">
            <a:extLst>
              <a:ext uri="{FF2B5EF4-FFF2-40B4-BE49-F238E27FC236}">
                <a16:creationId xmlns:a16="http://schemas.microsoft.com/office/drawing/2014/main" id="{775F124E-DAEF-130C-A305-B1111D76F32A}"/>
              </a:ext>
            </a:extLst>
          </p:cNvPr>
          <p:cNvSpPr txBox="1"/>
          <p:nvPr/>
        </p:nvSpPr>
        <p:spPr>
          <a:xfrm>
            <a:off x="1661352" y="378947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</a:t>
            </a:r>
            <a:r>
              <a:rPr lang="pt-BR" sz="1600" dirty="0">
                <a:solidFill>
                  <a:srgbClr val="000000"/>
                </a:solidFill>
                <a:latin typeface="Arial Nova" panose="020F0502020204030204" pitchFamily="34" charset="0"/>
              </a:rPr>
              <a:t> valores faltantes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6" name="!!retInterv1">
            <a:extLst>
              <a:ext uri="{FF2B5EF4-FFF2-40B4-BE49-F238E27FC236}">
                <a16:creationId xmlns:a16="http://schemas.microsoft.com/office/drawing/2014/main" id="{BAEFACF8-BA83-7439-297F-F11288FC45E4}"/>
              </a:ext>
            </a:extLst>
          </p:cNvPr>
          <p:cNvSpPr/>
          <p:nvPr/>
        </p:nvSpPr>
        <p:spPr>
          <a:xfrm>
            <a:off x="1732472" y="429375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1">
            <a:extLst>
              <a:ext uri="{FF2B5EF4-FFF2-40B4-BE49-F238E27FC236}">
                <a16:creationId xmlns:a16="http://schemas.microsoft.com/office/drawing/2014/main" id="{1E4F9078-B77E-BF0A-457D-6E89F3DA331B}"/>
              </a:ext>
            </a:extLst>
          </p:cNvPr>
          <p:cNvSpPr txBox="1"/>
          <p:nvPr/>
        </p:nvSpPr>
        <p:spPr>
          <a:xfrm>
            <a:off x="1661352" y="43510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formatos de datas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8A113F2E-2511-33EA-F1A6-2953E5725B32}"/>
              </a:ext>
            </a:extLst>
          </p:cNvPr>
          <p:cNvSpPr/>
          <p:nvPr/>
        </p:nvSpPr>
        <p:spPr>
          <a:xfrm>
            <a:off x="4462272" y="2731008"/>
            <a:ext cx="1135888" cy="1142294"/>
          </a:xfrm>
          <a:custGeom>
            <a:avLst/>
            <a:gdLst>
              <a:gd name="connsiteX0" fmla="*/ 0 w 1048512"/>
              <a:gd name="connsiteY0" fmla="*/ 0 h 1142294"/>
              <a:gd name="connsiteX1" fmla="*/ 420624 w 1048512"/>
              <a:gd name="connsiteY1" fmla="*/ 969264 h 1142294"/>
              <a:gd name="connsiteX2" fmla="*/ 1048512 w 1048512"/>
              <a:gd name="connsiteY2" fmla="*/ 1060704 h 114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8512" h="1142294">
                <a:moveTo>
                  <a:pt x="0" y="0"/>
                </a:moveTo>
                <a:cubicBezTo>
                  <a:pt x="122936" y="396240"/>
                  <a:pt x="245872" y="792480"/>
                  <a:pt x="420624" y="969264"/>
                </a:cubicBezTo>
                <a:cubicBezTo>
                  <a:pt x="595376" y="1146048"/>
                  <a:pt x="951992" y="1205992"/>
                  <a:pt x="1048512" y="1060704"/>
                </a:cubicBezTo>
              </a:path>
            </a:pathLst>
          </a:custGeom>
          <a:noFill/>
          <a:ln w="57150">
            <a:solidFill>
              <a:srgbClr val="C12A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!!retInterv4">
            <a:extLst>
              <a:ext uri="{FF2B5EF4-FFF2-40B4-BE49-F238E27FC236}">
                <a16:creationId xmlns:a16="http://schemas.microsoft.com/office/drawing/2014/main" id="{12AFE5CF-0408-8C8C-E6B3-0B398CFA689B}"/>
              </a:ext>
            </a:extLst>
          </p:cNvPr>
          <p:cNvSpPr/>
          <p:nvPr/>
        </p:nvSpPr>
        <p:spPr>
          <a:xfrm>
            <a:off x="1732472" y="2523416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Intervalo4">
            <a:extLst>
              <a:ext uri="{FF2B5EF4-FFF2-40B4-BE49-F238E27FC236}">
                <a16:creationId xmlns:a16="http://schemas.microsoft.com/office/drawing/2014/main" id="{C6E49875-D650-F442-D261-C9E8497E0536}"/>
              </a:ext>
            </a:extLst>
          </p:cNvPr>
          <p:cNvSpPr txBox="1"/>
          <p:nvPr/>
        </p:nvSpPr>
        <p:spPr>
          <a:xfrm>
            <a:off x="166135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Análise de dados estatísticos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6887E62-9A51-5403-2FB0-834D974906B8}"/>
              </a:ext>
            </a:extLst>
          </p:cNvPr>
          <p:cNvSpPr/>
          <p:nvPr/>
        </p:nvSpPr>
        <p:spPr>
          <a:xfrm>
            <a:off x="5527040" y="1981200"/>
            <a:ext cx="5161280" cy="3444240"/>
          </a:xfrm>
          <a:prstGeom prst="round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!!retInterv4">
            <a:extLst>
              <a:ext uri="{FF2B5EF4-FFF2-40B4-BE49-F238E27FC236}">
                <a16:creationId xmlns:a16="http://schemas.microsoft.com/office/drawing/2014/main" id="{4E703AF6-E695-B14A-36F9-2379613D1692}"/>
              </a:ext>
            </a:extLst>
          </p:cNvPr>
          <p:cNvSpPr/>
          <p:nvPr/>
        </p:nvSpPr>
        <p:spPr>
          <a:xfrm>
            <a:off x="12501435" y="250442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!!Intervalo4">
            <a:extLst>
              <a:ext uri="{FF2B5EF4-FFF2-40B4-BE49-F238E27FC236}">
                <a16:creationId xmlns:a16="http://schemas.microsoft.com/office/drawing/2014/main" id="{46D99C89-7D5B-787D-EE01-EE0C61ABFDED}"/>
              </a:ext>
            </a:extLst>
          </p:cNvPr>
          <p:cNvSpPr txBox="1"/>
          <p:nvPr/>
        </p:nvSpPr>
        <p:spPr>
          <a:xfrm>
            <a:off x="12430315" y="256173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Contagem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6" name="!!retInterv4">
            <a:extLst>
              <a:ext uri="{FF2B5EF4-FFF2-40B4-BE49-F238E27FC236}">
                <a16:creationId xmlns:a16="http://schemas.microsoft.com/office/drawing/2014/main" id="{1F46B795-51AA-D75A-F7F3-99F5A3AD2FCB}"/>
              </a:ext>
            </a:extLst>
          </p:cNvPr>
          <p:cNvSpPr/>
          <p:nvPr/>
        </p:nvSpPr>
        <p:spPr>
          <a:xfrm>
            <a:off x="12501435" y="2995802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!!Intervalo4">
            <a:extLst>
              <a:ext uri="{FF2B5EF4-FFF2-40B4-BE49-F238E27FC236}">
                <a16:creationId xmlns:a16="http://schemas.microsoft.com/office/drawing/2014/main" id="{6E683703-6699-19DF-6F00-CEB859C54005}"/>
              </a:ext>
            </a:extLst>
          </p:cNvPr>
          <p:cNvSpPr txBox="1"/>
          <p:nvPr/>
        </p:nvSpPr>
        <p:spPr>
          <a:xfrm>
            <a:off x="12430315" y="3053105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000000"/>
                </a:solidFill>
                <a:latin typeface="Arial Nova" panose="020F0502020204030204" pitchFamily="34" charset="0"/>
              </a:rPr>
              <a:t>Média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8" name="!!retInterv4">
            <a:extLst>
              <a:ext uri="{FF2B5EF4-FFF2-40B4-BE49-F238E27FC236}">
                <a16:creationId xmlns:a16="http://schemas.microsoft.com/office/drawing/2014/main" id="{FC026C99-99DF-32EA-7A88-1F115DD5C25B}"/>
              </a:ext>
            </a:extLst>
          </p:cNvPr>
          <p:cNvSpPr/>
          <p:nvPr/>
        </p:nvSpPr>
        <p:spPr>
          <a:xfrm>
            <a:off x="12501435" y="352924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!!Intervalo4">
            <a:extLst>
              <a:ext uri="{FF2B5EF4-FFF2-40B4-BE49-F238E27FC236}">
                <a16:creationId xmlns:a16="http://schemas.microsoft.com/office/drawing/2014/main" id="{EF6BA67F-226C-619A-950B-8328A3527BAF}"/>
              </a:ext>
            </a:extLst>
          </p:cNvPr>
          <p:cNvSpPr txBox="1"/>
          <p:nvPr/>
        </p:nvSpPr>
        <p:spPr>
          <a:xfrm>
            <a:off x="12430315" y="358654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Valor Mínimo/Máximo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50" name="!!retInterv4">
            <a:extLst>
              <a:ext uri="{FF2B5EF4-FFF2-40B4-BE49-F238E27FC236}">
                <a16:creationId xmlns:a16="http://schemas.microsoft.com/office/drawing/2014/main" id="{438CF5DB-AF40-EE66-7E07-E602F034A3DC}"/>
              </a:ext>
            </a:extLst>
          </p:cNvPr>
          <p:cNvSpPr/>
          <p:nvPr/>
        </p:nvSpPr>
        <p:spPr>
          <a:xfrm>
            <a:off x="12501435" y="4070659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!!Intervalo4">
            <a:extLst>
              <a:ext uri="{FF2B5EF4-FFF2-40B4-BE49-F238E27FC236}">
                <a16:creationId xmlns:a16="http://schemas.microsoft.com/office/drawing/2014/main" id="{D57BA6FC-7AF6-B4AA-8785-1BD3C6AB2406}"/>
              </a:ext>
            </a:extLst>
          </p:cNvPr>
          <p:cNvSpPr txBox="1"/>
          <p:nvPr/>
        </p:nvSpPr>
        <p:spPr>
          <a:xfrm>
            <a:off x="12430315" y="4127962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latin typeface="Arial Nova" panose="020F0502020204030204" pitchFamily="34" charset="0"/>
              </a:rPr>
              <a:t>Percentis(25%/75%)</a:t>
            </a:r>
          </a:p>
        </p:txBody>
      </p:sp>
      <p:sp>
        <p:nvSpPr>
          <p:cNvPr id="52" name="!!retInterv4">
            <a:extLst>
              <a:ext uri="{FF2B5EF4-FFF2-40B4-BE49-F238E27FC236}">
                <a16:creationId xmlns:a16="http://schemas.microsoft.com/office/drawing/2014/main" id="{AD65C14F-AC07-29AD-184E-E71FB5D15F92}"/>
              </a:ext>
            </a:extLst>
          </p:cNvPr>
          <p:cNvSpPr/>
          <p:nvPr/>
        </p:nvSpPr>
        <p:spPr>
          <a:xfrm>
            <a:off x="12501435" y="459056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!!Intervalo4">
            <a:extLst>
              <a:ext uri="{FF2B5EF4-FFF2-40B4-BE49-F238E27FC236}">
                <a16:creationId xmlns:a16="http://schemas.microsoft.com/office/drawing/2014/main" id="{88A940C5-FD67-E4B4-9456-B08FD2D5D495}"/>
              </a:ext>
            </a:extLst>
          </p:cNvPr>
          <p:cNvSpPr txBox="1"/>
          <p:nvPr/>
        </p:nvSpPr>
        <p:spPr>
          <a:xfrm>
            <a:off x="12430315" y="464787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Mediana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4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3993798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454679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!!IntroDeco">
            <a:extLst>
              <a:ext uri="{FF2B5EF4-FFF2-40B4-BE49-F238E27FC236}">
                <a16:creationId xmlns:a16="http://schemas.microsoft.com/office/drawing/2014/main" id="{95CD8D4E-A1BC-33C0-EA9B-07658328308F}"/>
              </a:ext>
            </a:extLst>
          </p:cNvPr>
          <p:cNvSpPr txBox="1"/>
          <p:nvPr/>
        </p:nvSpPr>
        <p:spPr>
          <a:xfrm>
            <a:off x="13369619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36" name="!!retInterv3">
            <a:extLst>
              <a:ext uri="{FF2B5EF4-FFF2-40B4-BE49-F238E27FC236}">
                <a16:creationId xmlns:a16="http://schemas.microsoft.com/office/drawing/2014/main" id="{3D8F6B59-7434-8A21-5F71-9C4E8FEA965D}"/>
              </a:ext>
            </a:extLst>
          </p:cNvPr>
          <p:cNvSpPr/>
          <p:nvPr/>
        </p:nvSpPr>
        <p:spPr>
          <a:xfrm>
            <a:off x="1732472" y="313983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!!Intervalo3">
            <a:extLst>
              <a:ext uri="{FF2B5EF4-FFF2-40B4-BE49-F238E27FC236}">
                <a16:creationId xmlns:a16="http://schemas.microsoft.com/office/drawing/2014/main" id="{74264482-0925-A4B8-91CA-F484BB5E7ABF}"/>
              </a:ext>
            </a:extLst>
          </p:cNvPr>
          <p:cNvSpPr txBox="1"/>
          <p:nvPr/>
        </p:nvSpPr>
        <p:spPr>
          <a:xfrm>
            <a:off x="1661352" y="319714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presença de outlier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" name="!!retInterv2">
            <a:extLst>
              <a:ext uri="{FF2B5EF4-FFF2-40B4-BE49-F238E27FC236}">
                <a16:creationId xmlns:a16="http://schemas.microsoft.com/office/drawing/2014/main" id="{D75DC9B1-952B-7DE5-E291-B1C0CC2B4FA9}"/>
              </a:ext>
            </a:extLst>
          </p:cNvPr>
          <p:cNvSpPr/>
          <p:nvPr/>
        </p:nvSpPr>
        <p:spPr>
          <a:xfrm>
            <a:off x="1732472" y="373217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ervalo2">
            <a:extLst>
              <a:ext uri="{FF2B5EF4-FFF2-40B4-BE49-F238E27FC236}">
                <a16:creationId xmlns:a16="http://schemas.microsoft.com/office/drawing/2014/main" id="{775F124E-DAEF-130C-A305-B1111D76F32A}"/>
              </a:ext>
            </a:extLst>
          </p:cNvPr>
          <p:cNvSpPr txBox="1"/>
          <p:nvPr/>
        </p:nvSpPr>
        <p:spPr>
          <a:xfrm>
            <a:off x="1661352" y="378947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</a:t>
            </a:r>
            <a:r>
              <a:rPr lang="pt-BR" sz="1600" dirty="0">
                <a:solidFill>
                  <a:srgbClr val="000000"/>
                </a:solidFill>
                <a:latin typeface="Arial Nova" panose="020F0502020204030204" pitchFamily="34" charset="0"/>
              </a:rPr>
              <a:t> valores faltantes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6" name="!!retInterv1">
            <a:extLst>
              <a:ext uri="{FF2B5EF4-FFF2-40B4-BE49-F238E27FC236}">
                <a16:creationId xmlns:a16="http://schemas.microsoft.com/office/drawing/2014/main" id="{BAEFACF8-BA83-7439-297F-F11288FC45E4}"/>
              </a:ext>
            </a:extLst>
          </p:cNvPr>
          <p:cNvSpPr/>
          <p:nvPr/>
        </p:nvSpPr>
        <p:spPr>
          <a:xfrm>
            <a:off x="1732472" y="429375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1">
            <a:extLst>
              <a:ext uri="{FF2B5EF4-FFF2-40B4-BE49-F238E27FC236}">
                <a16:creationId xmlns:a16="http://schemas.microsoft.com/office/drawing/2014/main" id="{1E4F9078-B77E-BF0A-457D-6E89F3DA331B}"/>
              </a:ext>
            </a:extLst>
          </p:cNvPr>
          <p:cNvSpPr txBox="1"/>
          <p:nvPr/>
        </p:nvSpPr>
        <p:spPr>
          <a:xfrm>
            <a:off x="1661352" y="43510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formatos de datas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8A113F2E-2511-33EA-F1A6-2953E5725B32}"/>
              </a:ext>
            </a:extLst>
          </p:cNvPr>
          <p:cNvSpPr/>
          <p:nvPr/>
        </p:nvSpPr>
        <p:spPr>
          <a:xfrm>
            <a:off x="4462272" y="2731008"/>
            <a:ext cx="1135888" cy="1142294"/>
          </a:xfrm>
          <a:custGeom>
            <a:avLst/>
            <a:gdLst>
              <a:gd name="connsiteX0" fmla="*/ 0 w 1048512"/>
              <a:gd name="connsiteY0" fmla="*/ 0 h 1142294"/>
              <a:gd name="connsiteX1" fmla="*/ 420624 w 1048512"/>
              <a:gd name="connsiteY1" fmla="*/ 969264 h 1142294"/>
              <a:gd name="connsiteX2" fmla="*/ 1048512 w 1048512"/>
              <a:gd name="connsiteY2" fmla="*/ 1060704 h 114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8512" h="1142294">
                <a:moveTo>
                  <a:pt x="0" y="0"/>
                </a:moveTo>
                <a:cubicBezTo>
                  <a:pt x="122936" y="396240"/>
                  <a:pt x="245872" y="792480"/>
                  <a:pt x="420624" y="969264"/>
                </a:cubicBezTo>
                <a:cubicBezTo>
                  <a:pt x="595376" y="1146048"/>
                  <a:pt x="951992" y="1205992"/>
                  <a:pt x="1048512" y="1060704"/>
                </a:cubicBezTo>
              </a:path>
            </a:pathLst>
          </a:custGeom>
          <a:noFill/>
          <a:ln w="57150">
            <a:solidFill>
              <a:srgbClr val="C12A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!!retInterv4">
            <a:extLst>
              <a:ext uri="{FF2B5EF4-FFF2-40B4-BE49-F238E27FC236}">
                <a16:creationId xmlns:a16="http://schemas.microsoft.com/office/drawing/2014/main" id="{12AFE5CF-0408-8C8C-E6B3-0B398CFA689B}"/>
              </a:ext>
            </a:extLst>
          </p:cNvPr>
          <p:cNvSpPr/>
          <p:nvPr/>
        </p:nvSpPr>
        <p:spPr>
          <a:xfrm>
            <a:off x="1732472" y="2523416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Intervalo4">
            <a:extLst>
              <a:ext uri="{FF2B5EF4-FFF2-40B4-BE49-F238E27FC236}">
                <a16:creationId xmlns:a16="http://schemas.microsoft.com/office/drawing/2014/main" id="{C6E49875-D650-F442-D261-C9E8497E0536}"/>
              </a:ext>
            </a:extLst>
          </p:cNvPr>
          <p:cNvSpPr txBox="1"/>
          <p:nvPr/>
        </p:nvSpPr>
        <p:spPr>
          <a:xfrm>
            <a:off x="166135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Análise de dados estatísticos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6887E62-9A51-5403-2FB0-834D974906B8}"/>
              </a:ext>
            </a:extLst>
          </p:cNvPr>
          <p:cNvSpPr/>
          <p:nvPr/>
        </p:nvSpPr>
        <p:spPr>
          <a:xfrm>
            <a:off x="5527040" y="1981200"/>
            <a:ext cx="5161280" cy="3444240"/>
          </a:xfrm>
          <a:prstGeom prst="round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retInterv4">
            <a:extLst>
              <a:ext uri="{FF2B5EF4-FFF2-40B4-BE49-F238E27FC236}">
                <a16:creationId xmlns:a16="http://schemas.microsoft.com/office/drawing/2014/main" id="{5FAFD2ED-46EB-B906-6C3E-A453ADB81C64}"/>
              </a:ext>
            </a:extLst>
          </p:cNvPr>
          <p:cNvSpPr/>
          <p:nvPr/>
        </p:nvSpPr>
        <p:spPr>
          <a:xfrm>
            <a:off x="6823907" y="250442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4">
            <a:extLst>
              <a:ext uri="{FF2B5EF4-FFF2-40B4-BE49-F238E27FC236}">
                <a16:creationId xmlns:a16="http://schemas.microsoft.com/office/drawing/2014/main" id="{8F3CE7F6-A5F8-EE9C-CD7F-A1B2C4944A84}"/>
              </a:ext>
            </a:extLst>
          </p:cNvPr>
          <p:cNvSpPr txBox="1"/>
          <p:nvPr/>
        </p:nvSpPr>
        <p:spPr>
          <a:xfrm>
            <a:off x="6752787" y="256173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Contagem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4">
            <a:extLst>
              <a:ext uri="{FF2B5EF4-FFF2-40B4-BE49-F238E27FC236}">
                <a16:creationId xmlns:a16="http://schemas.microsoft.com/office/drawing/2014/main" id="{768127A8-336D-C8AD-58B6-E397D0B7502D}"/>
              </a:ext>
            </a:extLst>
          </p:cNvPr>
          <p:cNvSpPr/>
          <p:nvPr/>
        </p:nvSpPr>
        <p:spPr>
          <a:xfrm>
            <a:off x="6823907" y="2995802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4">
            <a:extLst>
              <a:ext uri="{FF2B5EF4-FFF2-40B4-BE49-F238E27FC236}">
                <a16:creationId xmlns:a16="http://schemas.microsoft.com/office/drawing/2014/main" id="{B7ADE46F-AA23-B93F-8C60-E606A08CC624}"/>
              </a:ext>
            </a:extLst>
          </p:cNvPr>
          <p:cNvSpPr txBox="1"/>
          <p:nvPr/>
        </p:nvSpPr>
        <p:spPr>
          <a:xfrm>
            <a:off x="6752787" y="3053105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000000"/>
                </a:solidFill>
                <a:latin typeface="Arial Nova" panose="020F0502020204030204" pitchFamily="34" charset="0"/>
              </a:rPr>
              <a:t>Média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4">
            <a:extLst>
              <a:ext uri="{FF2B5EF4-FFF2-40B4-BE49-F238E27FC236}">
                <a16:creationId xmlns:a16="http://schemas.microsoft.com/office/drawing/2014/main" id="{A1FDC13B-F41B-B82D-4011-619591FCD11A}"/>
              </a:ext>
            </a:extLst>
          </p:cNvPr>
          <p:cNvSpPr/>
          <p:nvPr/>
        </p:nvSpPr>
        <p:spPr>
          <a:xfrm>
            <a:off x="6823907" y="352924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4">
            <a:extLst>
              <a:ext uri="{FF2B5EF4-FFF2-40B4-BE49-F238E27FC236}">
                <a16:creationId xmlns:a16="http://schemas.microsoft.com/office/drawing/2014/main" id="{4EE28657-7D86-4ED4-DDF8-8DEE1AF38310}"/>
              </a:ext>
            </a:extLst>
          </p:cNvPr>
          <p:cNvSpPr txBox="1"/>
          <p:nvPr/>
        </p:nvSpPr>
        <p:spPr>
          <a:xfrm>
            <a:off x="6752787" y="358654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Valor Mínimo/Máximo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7" name="!!retInterv4">
            <a:extLst>
              <a:ext uri="{FF2B5EF4-FFF2-40B4-BE49-F238E27FC236}">
                <a16:creationId xmlns:a16="http://schemas.microsoft.com/office/drawing/2014/main" id="{CDF28C3B-0F45-DB6C-FCA3-8568DE611320}"/>
              </a:ext>
            </a:extLst>
          </p:cNvPr>
          <p:cNvSpPr/>
          <p:nvPr/>
        </p:nvSpPr>
        <p:spPr>
          <a:xfrm>
            <a:off x="6823907" y="4070659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Intervalo4">
            <a:extLst>
              <a:ext uri="{FF2B5EF4-FFF2-40B4-BE49-F238E27FC236}">
                <a16:creationId xmlns:a16="http://schemas.microsoft.com/office/drawing/2014/main" id="{4B5F6F50-A86C-5EC7-B034-393171FE3CF0}"/>
              </a:ext>
            </a:extLst>
          </p:cNvPr>
          <p:cNvSpPr txBox="1"/>
          <p:nvPr/>
        </p:nvSpPr>
        <p:spPr>
          <a:xfrm>
            <a:off x="6752787" y="4127962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latin typeface="Arial Nova" panose="020F0502020204030204" pitchFamily="34" charset="0"/>
              </a:rPr>
              <a:t>Percentis(25%/75%)</a:t>
            </a:r>
          </a:p>
        </p:txBody>
      </p:sp>
      <p:sp>
        <p:nvSpPr>
          <p:cNvPr id="20" name="!!retInterv4">
            <a:extLst>
              <a:ext uri="{FF2B5EF4-FFF2-40B4-BE49-F238E27FC236}">
                <a16:creationId xmlns:a16="http://schemas.microsoft.com/office/drawing/2014/main" id="{FE1A0E3F-BC08-1154-C674-1F8CA022B1C6}"/>
              </a:ext>
            </a:extLst>
          </p:cNvPr>
          <p:cNvSpPr/>
          <p:nvPr/>
        </p:nvSpPr>
        <p:spPr>
          <a:xfrm>
            <a:off x="6823907" y="459056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!!Intervalo4">
            <a:extLst>
              <a:ext uri="{FF2B5EF4-FFF2-40B4-BE49-F238E27FC236}">
                <a16:creationId xmlns:a16="http://schemas.microsoft.com/office/drawing/2014/main" id="{3B08C34A-CD7C-5967-5BD8-9C01227F552A}"/>
              </a:ext>
            </a:extLst>
          </p:cNvPr>
          <p:cNvSpPr txBox="1"/>
          <p:nvPr/>
        </p:nvSpPr>
        <p:spPr>
          <a:xfrm>
            <a:off x="6752787" y="464787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Mediana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654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3993798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454679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!!IntroDeco">
            <a:extLst>
              <a:ext uri="{FF2B5EF4-FFF2-40B4-BE49-F238E27FC236}">
                <a16:creationId xmlns:a16="http://schemas.microsoft.com/office/drawing/2014/main" id="{95CD8D4E-A1BC-33C0-EA9B-07658328308F}"/>
              </a:ext>
            </a:extLst>
          </p:cNvPr>
          <p:cNvSpPr txBox="1"/>
          <p:nvPr/>
        </p:nvSpPr>
        <p:spPr>
          <a:xfrm>
            <a:off x="13369619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2" name="!!retInterv2">
            <a:extLst>
              <a:ext uri="{FF2B5EF4-FFF2-40B4-BE49-F238E27FC236}">
                <a16:creationId xmlns:a16="http://schemas.microsoft.com/office/drawing/2014/main" id="{D75DC9B1-952B-7DE5-E291-B1C0CC2B4FA9}"/>
              </a:ext>
            </a:extLst>
          </p:cNvPr>
          <p:cNvSpPr/>
          <p:nvPr/>
        </p:nvSpPr>
        <p:spPr>
          <a:xfrm>
            <a:off x="1732472" y="373217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ervalo2">
            <a:extLst>
              <a:ext uri="{FF2B5EF4-FFF2-40B4-BE49-F238E27FC236}">
                <a16:creationId xmlns:a16="http://schemas.microsoft.com/office/drawing/2014/main" id="{775F124E-DAEF-130C-A305-B1111D76F32A}"/>
              </a:ext>
            </a:extLst>
          </p:cNvPr>
          <p:cNvSpPr txBox="1"/>
          <p:nvPr/>
        </p:nvSpPr>
        <p:spPr>
          <a:xfrm>
            <a:off x="1661352" y="378947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</a:t>
            </a:r>
            <a:r>
              <a:rPr lang="pt-BR" sz="1600" dirty="0">
                <a:solidFill>
                  <a:srgbClr val="000000"/>
                </a:solidFill>
                <a:latin typeface="Arial Nova" panose="020F0502020204030204" pitchFamily="34" charset="0"/>
              </a:rPr>
              <a:t> valores faltantes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6" name="!!retInterv1">
            <a:extLst>
              <a:ext uri="{FF2B5EF4-FFF2-40B4-BE49-F238E27FC236}">
                <a16:creationId xmlns:a16="http://schemas.microsoft.com/office/drawing/2014/main" id="{BAEFACF8-BA83-7439-297F-F11288FC45E4}"/>
              </a:ext>
            </a:extLst>
          </p:cNvPr>
          <p:cNvSpPr/>
          <p:nvPr/>
        </p:nvSpPr>
        <p:spPr>
          <a:xfrm>
            <a:off x="1732472" y="429375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1">
            <a:extLst>
              <a:ext uri="{FF2B5EF4-FFF2-40B4-BE49-F238E27FC236}">
                <a16:creationId xmlns:a16="http://schemas.microsoft.com/office/drawing/2014/main" id="{1E4F9078-B77E-BF0A-457D-6E89F3DA331B}"/>
              </a:ext>
            </a:extLst>
          </p:cNvPr>
          <p:cNvSpPr txBox="1"/>
          <p:nvPr/>
        </p:nvSpPr>
        <p:spPr>
          <a:xfrm>
            <a:off x="1661352" y="43510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formatos de datas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8A113F2E-2511-33EA-F1A6-2953E5725B32}"/>
              </a:ext>
            </a:extLst>
          </p:cNvPr>
          <p:cNvSpPr/>
          <p:nvPr/>
        </p:nvSpPr>
        <p:spPr>
          <a:xfrm>
            <a:off x="4349421" y="3284494"/>
            <a:ext cx="1248739" cy="588808"/>
          </a:xfrm>
          <a:custGeom>
            <a:avLst/>
            <a:gdLst>
              <a:gd name="connsiteX0" fmla="*/ 0 w 1048512"/>
              <a:gd name="connsiteY0" fmla="*/ 0 h 1142294"/>
              <a:gd name="connsiteX1" fmla="*/ 420624 w 1048512"/>
              <a:gd name="connsiteY1" fmla="*/ 969264 h 1142294"/>
              <a:gd name="connsiteX2" fmla="*/ 1048512 w 1048512"/>
              <a:gd name="connsiteY2" fmla="*/ 1060704 h 114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8512" h="1142294">
                <a:moveTo>
                  <a:pt x="0" y="0"/>
                </a:moveTo>
                <a:cubicBezTo>
                  <a:pt x="122936" y="396240"/>
                  <a:pt x="245872" y="792480"/>
                  <a:pt x="420624" y="969264"/>
                </a:cubicBezTo>
                <a:cubicBezTo>
                  <a:pt x="595376" y="1146048"/>
                  <a:pt x="951992" y="1205992"/>
                  <a:pt x="1048512" y="1060704"/>
                </a:cubicBezTo>
              </a:path>
            </a:pathLst>
          </a:custGeom>
          <a:noFill/>
          <a:ln w="57150">
            <a:solidFill>
              <a:srgbClr val="C12A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!!retInterv4">
            <a:extLst>
              <a:ext uri="{FF2B5EF4-FFF2-40B4-BE49-F238E27FC236}">
                <a16:creationId xmlns:a16="http://schemas.microsoft.com/office/drawing/2014/main" id="{12AFE5CF-0408-8C8C-E6B3-0B398CFA689B}"/>
              </a:ext>
            </a:extLst>
          </p:cNvPr>
          <p:cNvSpPr/>
          <p:nvPr/>
        </p:nvSpPr>
        <p:spPr>
          <a:xfrm>
            <a:off x="1732472" y="2523416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Intervalo4">
            <a:extLst>
              <a:ext uri="{FF2B5EF4-FFF2-40B4-BE49-F238E27FC236}">
                <a16:creationId xmlns:a16="http://schemas.microsoft.com/office/drawing/2014/main" id="{C6E49875-D650-F442-D261-C9E8497E0536}"/>
              </a:ext>
            </a:extLst>
          </p:cNvPr>
          <p:cNvSpPr txBox="1"/>
          <p:nvPr/>
        </p:nvSpPr>
        <p:spPr>
          <a:xfrm>
            <a:off x="166135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Análise de dados estatísticos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6887E62-9A51-5403-2FB0-834D974906B8}"/>
              </a:ext>
            </a:extLst>
          </p:cNvPr>
          <p:cNvSpPr/>
          <p:nvPr/>
        </p:nvSpPr>
        <p:spPr>
          <a:xfrm>
            <a:off x="5527040" y="1981200"/>
            <a:ext cx="5161280" cy="3444240"/>
          </a:xfrm>
          <a:prstGeom prst="round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!!retInterv3">
            <a:extLst>
              <a:ext uri="{FF2B5EF4-FFF2-40B4-BE49-F238E27FC236}">
                <a16:creationId xmlns:a16="http://schemas.microsoft.com/office/drawing/2014/main" id="{3D8F6B59-7434-8A21-5F71-9C4E8FEA965D}"/>
              </a:ext>
            </a:extLst>
          </p:cNvPr>
          <p:cNvSpPr/>
          <p:nvPr/>
        </p:nvSpPr>
        <p:spPr>
          <a:xfrm>
            <a:off x="1732472" y="3139838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7" name="!!Intervalo3">
            <a:extLst>
              <a:ext uri="{FF2B5EF4-FFF2-40B4-BE49-F238E27FC236}">
                <a16:creationId xmlns:a16="http://schemas.microsoft.com/office/drawing/2014/main" id="{74264482-0925-A4B8-91CA-F484BB5E7ABF}"/>
              </a:ext>
            </a:extLst>
          </p:cNvPr>
          <p:cNvSpPr txBox="1"/>
          <p:nvPr/>
        </p:nvSpPr>
        <p:spPr>
          <a:xfrm>
            <a:off x="1661352" y="319714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Verificar presença de outlier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22" name="!!retInterv4">
            <a:extLst>
              <a:ext uri="{FF2B5EF4-FFF2-40B4-BE49-F238E27FC236}">
                <a16:creationId xmlns:a16="http://schemas.microsoft.com/office/drawing/2014/main" id="{A92DEC25-D5BB-6CB6-2C4A-488219FDC4D4}"/>
              </a:ext>
            </a:extLst>
          </p:cNvPr>
          <p:cNvSpPr/>
          <p:nvPr/>
        </p:nvSpPr>
        <p:spPr>
          <a:xfrm>
            <a:off x="12661746" y="4056340"/>
            <a:ext cx="3945694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Intervalo4">
            <a:extLst>
              <a:ext uri="{FF2B5EF4-FFF2-40B4-BE49-F238E27FC236}">
                <a16:creationId xmlns:a16="http://schemas.microsoft.com/office/drawing/2014/main" id="{5559F33D-240C-A9CB-1491-AC5F70790DDF}"/>
              </a:ext>
            </a:extLst>
          </p:cNvPr>
          <p:cNvSpPr txBox="1"/>
          <p:nvPr/>
        </p:nvSpPr>
        <p:spPr>
          <a:xfrm>
            <a:off x="12590626" y="4113643"/>
            <a:ext cx="4138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Determinar Limites inferiores e superiores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4" name="!!retInterv4">
            <a:extLst>
              <a:ext uri="{FF2B5EF4-FFF2-40B4-BE49-F238E27FC236}">
                <a16:creationId xmlns:a16="http://schemas.microsoft.com/office/drawing/2014/main" id="{092836D5-0C65-4EA1-2D3E-30D4A4A8C835}"/>
              </a:ext>
            </a:extLst>
          </p:cNvPr>
          <p:cNvSpPr/>
          <p:nvPr/>
        </p:nvSpPr>
        <p:spPr>
          <a:xfrm>
            <a:off x="12678248" y="2913258"/>
            <a:ext cx="3945694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Intervalo4">
            <a:extLst>
              <a:ext uri="{FF2B5EF4-FFF2-40B4-BE49-F238E27FC236}">
                <a16:creationId xmlns:a16="http://schemas.microsoft.com/office/drawing/2014/main" id="{2861F2F7-0BA0-F5B9-B53A-A1B54F1B8999}"/>
              </a:ext>
            </a:extLst>
          </p:cNvPr>
          <p:cNvSpPr txBox="1"/>
          <p:nvPr/>
        </p:nvSpPr>
        <p:spPr>
          <a:xfrm>
            <a:off x="12607128" y="2970561"/>
            <a:ext cx="4138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Calcular o intervalo interquartil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30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3993798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454679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!!IntroDeco">
            <a:extLst>
              <a:ext uri="{FF2B5EF4-FFF2-40B4-BE49-F238E27FC236}">
                <a16:creationId xmlns:a16="http://schemas.microsoft.com/office/drawing/2014/main" id="{95CD8D4E-A1BC-33C0-EA9B-07658328308F}"/>
              </a:ext>
            </a:extLst>
          </p:cNvPr>
          <p:cNvSpPr txBox="1"/>
          <p:nvPr/>
        </p:nvSpPr>
        <p:spPr>
          <a:xfrm>
            <a:off x="13369619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2" name="!!retInterv2">
            <a:extLst>
              <a:ext uri="{FF2B5EF4-FFF2-40B4-BE49-F238E27FC236}">
                <a16:creationId xmlns:a16="http://schemas.microsoft.com/office/drawing/2014/main" id="{D75DC9B1-952B-7DE5-E291-B1C0CC2B4FA9}"/>
              </a:ext>
            </a:extLst>
          </p:cNvPr>
          <p:cNvSpPr/>
          <p:nvPr/>
        </p:nvSpPr>
        <p:spPr>
          <a:xfrm>
            <a:off x="1732472" y="373217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ervalo2">
            <a:extLst>
              <a:ext uri="{FF2B5EF4-FFF2-40B4-BE49-F238E27FC236}">
                <a16:creationId xmlns:a16="http://schemas.microsoft.com/office/drawing/2014/main" id="{775F124E-DAEF-130C-A305-B1111D76F32A}"/>
              </a:ext>
            </a:extLst>
          </p:cNvPr>
          <p:cNvSpPr txBox="1"/>
          <p:nvPr/>
        </p:nvSpPr>
        <p:spPr>
          <a:xfrm>
            <a:off x="1661352" y="378947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</a:t>
            </a:r>
            <a:r>
              <a:rPr lang="pt-BR" sz="1600" dirty="0">
                <a:solidFill>
                  <a:srgbClr val="000000"/>
                </a:solidFill>
                <a:latin typeface="Arial Nova" panose="020F0502020204030204" pitchFamily="34" charset="0"/>
              </a:rPr>
              <a:t> valores faltantes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6" name="!!retInterv1">
            <a:extLst>
              <a:ext uri="{FF2B5EF4-FFF2-40B4-BE49-F238E27FC236}">
                <a16:creationId xmlns:a16="http://schemas.microsoft.com/office/drawing/2014/main" id="{BAEFACF8-BA83-7439-297F-F11288FC45E4}"/>
              </a:ext>
            </a:extLst>
          </p:cNvPr>
          <p:cNvSpPr/>
          <p:nvPr/>
        </p:nvSpPr>
        <p:spPr>
          <a:xfrm>
            <a:off x="1732472" y="429375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1">
            <a:extLst>
              <a:ext uri="{FF2B5EF4-FFF2-40B4-BE49-F238E27FC236}">
                <a16:creationId xmlns:a16="http://schemas.microsoft.com/office/drawing/2014/main" id="{1E4F9078-B77E-BF0A-457D-6E89F3DA331B}"/>
              </a:ext>
            </a:extLst>
          </p:cNvPr>
          <p:cNvSpPr txBox="1"/>
          <p:nvPr/>
        </p:nvSpPr>
        <p:spPr>
          <a:xfrm>
            <a:off x="1661352" y="43510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formatos de datas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8A113F2E-2511-33EA-F1A6-2953E5725B32}"/>
              </a:ext>
            </a:extLst>
          </p:cNvPr>
          <p:cNvSpPr/>
          <p:nvPr/>
        </p:nvSpPr>
        <p:spPr>
          <a:xfrm>
            <a:off x="4349421" y="3284494"/>
            <a:ext cx="1248739" cy="588808"/>
          </a:xfrm>
          <a:custGeom>
            <a:avLst/>
            <a:gdLst>
              <a:gd name="connsiteX0" fmla="*/ 0 w 1048512"/>
              <a:gd name="connsiteY0" fmla="*/ 0 h 1142294"/>
              <a:gd name="connsiteX1" fmla="*/ 420624 w 1048512"/>
              <a:gd name="connsiteY1" fmla="*/ 969264 h 1142294"/>
              <a:gd name="connsiteX2" fmla="*/ 1048512 w 1048512"/>
              <a:gd name="connsiteY2" fmla="*/ 1060704 h 114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8512" h="1142294">
                <a:moveTo>
                  <a:pt x="0" y="0"/>
                </a:moveTo>
                <a:cubicBezTo>
                  <a:pt x="122936" y="396240"/>
                  <a:pt x="245872" y="792480"/>
                  <a:pt x="420624" y="969264"/>
                </a:cubicBezTo>
                <a:cubicBezTo>
                  <a:pt x="595376" y="1146048"/>
                  <a:pt x="951992" y="1205992"/>
                  <a:pt x="1048512" y="1060704"/>
                </a:cubicBezTo>
              </a:path>
            </a:pathLst>
          </a:custGeom>
          <a:noFill/>
          <a:ln w="57150">
            <a:solidFill>
              <a:srgbClr val="C12A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!!retInterv4">
            <a:extLst>
              <a:ext uri="{FF2B5EF4-FFF2-40B4-BE49-F238E27FC236}">
                <a16:creationId xmlns:a16="http://schemas.microsoft.com/office/drawing/2014/main" id="{12AFE5CF-0408-8C8C-E6B3-0B398CFA689B}"/>
              </a:ext>
            </a:extLst>
          </p:cNvPr>
          <p:cNvSpPr/>
          <p:nvPr/>
        </p:nvSpPr>
        <p:spPr>
          <a:xfrm>
            <a:off x="1732472" y="2523416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Intervalo4">
            <a:extLst>
              <a:ext uri="{FF2B5EF4-FFF2-40B4-BE49-F238E27FC236}">
                <a16:creationId xmlns:a16="http://schemas.microsoft.com/office/drawing/2014/main" id="{C6E49875-D650-F442-D261-C9E8497E0536}"/>
              </a:ext>
            </a:extLst>
          </p:cNvPr>
          <p:cNvSpPr txBox="1"/>
          <p:nvPr/>
        </p:nvSpPr>
        <p:spPr>
          <a:xfrm>
            <a:off x="166135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Análise de dados estatísticos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6887E62-9A51-5403-2FB0-834D974906B8}"/>
              </a:ext>
            </a:extLst>
          </p:cNvPr>
          <p:cNvSpPr/>
          <p:nvPr/>
        </p:nvSpPr>
        <p:spPr>
          <a:xfrm>
            <a:off x="5527040" y="1981200"/>
            <a:ext cx="5161280" cy="3444240"/>
          </a:xfrm>
          <a:prstGeom prst="round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!!retInterv3">
            <a:extLst>
              <a:ext uri="{FF2B5EF4-FFF2-40B4-BE49-F238E27FC236}">
                <a16:creationId xmlns:a16="http://schemas.microsoft.com/office/drawing/2014/main" id="{3D8F6B59-7434-8A21-5F71-9C4E8FEA965D}"/>
              </a:ext>
            </a:extLst>
          </p:cNvPr>
          <p:cNvSpPr/>
          <p:nvPr/>
        </p:nvSpPr>
        <p:spPr>
          <a:xfrm>
            <a:off x="1732472" y="3139838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7" name="!!Intervalo3">
            <a:extLst>
              <a:ext uri="{FF2B5EF4-FFF2-40B4-BE49-F238E27FC236}">
                <a16:creationId xmlns:a16="http://schemas.microsoft.com/office/drawing/2014/main" id="{74264482-0925-A4B8-91CA-F484BB5E7ABF}"/>
              </a:ext>
            </a:extLst>
          </p:cNvPr>
          <p:cNvSpPr txBox="1"/>
          <p:nvPr/>
        </p:nvSpPr>
        <p:spPr>
          <a:xfrm>
            <a:off x="1661352" y="319714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Verificar presença de outlier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22" name="!!retInterv4">
            <a:extLst>
              <a:ext uri="{FF2B5EF4-FFF2-40B4-BE49-F238E27FC236}">
                <a16:creationId xmlns:a16="http://schemas.microsoft.com/office/drawing/2014/main" id="{A92DEC25-D5BB-6CB6-2C4A-488219FDC4D4}"/>
              </a:ext>
            </a:extLst>
          </p:cNvPr>
          <p:cNvSpPr/>
          <p:nvPr/>
        </p:nvSpPr>
        <p:spPr>
          <a:xfrm>
            <a:off x="12661746" y="4056340"/>
            <a:ext cx="3945694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Intervalo4">
            <a:extLst>
              <a:ext uri="{FF2B5EF4-FFF2-40B4-BE49-F238E27FC236}">
                <a16:creationId xmlns:a16="http://schemas.microsoft.com/office/drawing/2014/main" id="{5559F33D-240C-A9CB-1491-AC5F70790DDF}"/>
              </a:ext>
            </a:extLst>
          </p:cNvPr>
          <p:cNvSpPr txBox="1"/>
          <p:nvPr/>
        </p:nvSpPr>
        <p:spPr>
          <a:xfrm>
            <a:off x="12590626" y="4113643"/>
            <a:ext cx="4138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Determinar Limites inferiores e superiores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4" name="!!retInterv4">
            <a:extLst>
              <a:ext uri="{FF2B5EF4-FFF2-40B4-BE49-F238E27FC236}">
                <a16:creationId xmlns:a16="http://schemas.microsoft.com/office/drawing/2014/main" id="{092836D5-0C65-4EA1-2D3E-30D4A4A8C835}"/>
              </a:ext>
            </a:extLst>
          </p:cNvPr>
          <p:cNvSpPr/>
          <p:nvPr/>
        </p:nvSpPr>
        <p:spPr>
          <a:xfrm>
            <a:off x="6139540" y="2913258"/>
            <a:ext cx="3945694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Intervalo4">
            <a:extLst>
              <a:ext uri="{FF2B5EF4-FFF2-40B4-BE49-F238E27FC236}">
                <a16:creationId xmlns:a16="http://schemas.microsoft.com/office/drawing/2014/main" id="{2861F2F7-0BA0-F5B9-B53A-A1B54F1B8999}"/>
              </a:ext>
            </a:extLst>
          </p:cNvPr>
          <p:cNvSpPr txBox="1"/>
          <p:nvPr/>
        </p:nvSpPr>
        <p:spPr>
          <a:xfrm>
            <a:off x="6068420" y="2970561"/>
            <a:ext cx="4138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Calcular o intervalo interquartil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261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3993798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454679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!!IntroDeco">
            <a:extLst>
              <a:ext uri="{FF2B5EF4-FFF2-40B4-BE49-F238E27FC236}">
                <a16:creationId xmlns:a16="http://schemas.microsoft.com/office/drawing/2014/main" id="{95CD8D4E-A1BC-33C0-EA9B-07658328308F}"/>
              </a:ext>
            </a:extLst>
          </p:cNvPr>
          <p:cNvSpPr txBox="1"/>
          <p:nvPr/>
        </p:nvSpPr>
        <p:spPr>
          <a:xfrm>
            <a:off x="13369619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2" name="!!retInterv2">
            <a:extLst>
              <a:ext uri="{FF2B5EF4-FFF2-40B4-BE49-F238E27FC236}">
                <a16:creationId xmlns:a16="http://schemas.microsoft.com/office/drawing/2014/main" id="{D75DC9B1-952B-7DE5-E291-B1C0CC2B4FA9}"/>
              </a:ext>
            </a:extLst>
          </p:cNvPr>
          <p:cNvSpPr/>
          <p:nvPr/>
        </p:nvSpPr>
        <p:spPr>
          <a:xfrm>
            <a:off x="1732472" y="373217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ervalo2">
            <a:extLst>
              <a:ext uri="{FF2B5EF4-FFF2-40B4-BE49-F238E27FC236}">
                <a16:creationId xmlns:a16="http://schemas.microsoft.com/office/drawing/2014/main" id="{775F124E-DAEF-130C-A305-B1111D76F32A}"/>
              </a:ext>
            </a:extLst>
          </p:cNvPr>
          <p:cNvSpPr txBox="1"/>
          <p:nvPr/>
        </p:nvSpPr>
        <p:spPr>
          <a:xfrm>
            <a:off x="1661352" y="378947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</a:t>
            </a:r>
            <a:r>
              <a:rPr lang="pt-BR" sz="1600" dirty="0">
                <a:solidFill>
                  <a:srgbClr val="000000"/>
                </a:solidFill>
                <a:latin typeface="Arial Nova" panose="020F0502020204030204" pitchFamily="34" charset="0"/>
              </a:rPr>
              <a:t> valores faltantes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6" name="!!retInterv1">
            <a:extLst>
              <a:ext uri="{FF2B5EF4-FFF2-40B4-BE49-F238E27FC236}">
                <a16:creationId xmlns:a16="http://schemas.microsoft.com/office/drawing/2014/main" id="{BAEFACF8-BA83-7439-297F-F11288FC45E4}"/>
              </a:ext>
            </a:extLst>
          </p:cNvPr>
          <p:cNvSpPr/>
          <p:nvPr/>
        </p:nvSpPr>
        <p:spPr>
          <a:xfrm>
            <a:off x="1732472" y="429375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1">
            <a:extLst>
              <a:ext uri="{FF2B5EF4-FFF2-40B4-BE49-F238E27FC236}">
                <a16:creationId xmlns:a16="http://schemas.microsoft.com/office/drawing/2014/main" id="{1E4F9078-B77E-BF0A-457D-6E89F3DA331B}"/>
              </a:ext>
            </a:extLst>
          </p:cNvPr>
          <p:cNvSpPr txBox="1"/>
          <p:nvPr/>
        </p:nvSpPr>
        <p:spPr>
          <a:xfrm>
            <a:off x="1661352" y="43510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formatos de datas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8A113F2E-2511-33EA-F1A6-2953E5725B32}"/>
              </a:ext>
            </a:extLst>
          </p:cNvPr>
          <p:cNvSpPr/>
          <p:nvPr/>
        </p:nvSpPr>
        <p:spPr>
          <a:xfrm>
            <a:off x="4349421" y="3284494"/>
            <a:ext cx="1248739" cy="588808"/>
          </a:xfrm>
          <a:custGeom>
            <a:avLst/>
            <a:gdLst>
              <a:gd name="connsiteX0" fmla="*/ 0 w 1048512"/>
              <a:gd name="connsiteY0" fmla="*/ 0 h 1142294"/>
              <a:gd name="connsiteX1" fmla="*/ 420624 w 1048512"/>
              <a:gd name="connsiteY1" fmla="*/ 969264 h 1142294"/>
              <a:gd name="connsiteX2" fmla="*/ 1048512 w 1048512"/>
              <a:gd name="connsiteY2" fmla="*/ 1060704 h 114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8512" h="1142294">
                <a:moveTo>
                  <a:pt x="0" y="0"/>
                </a:moveTo>
                <a:cubicBezTo>
                  <a:pt x="122936" y="396240"/>
                  <a:pt x="245872" y="792480"/>
                  <a:pt x="420624" y="969264"/>
                </a:cubicBezTo>
                <a:cubicBezTo>
                  <a:pt x="595376" y="1146048"/>
                  <a:pt x="951992" y="1205992"/>
                  <a:pt x="1048512" y="1060704"/>
                </a:cubicBezTo>
              </a:path>
            </a:pathLst>
          </a:custGeom>
          <a:noFill/>
          <a:ln w="57150">
            <a:solidFill>
              <a:srgbClr val="C12A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!!retInterv4">
            <a:extLst>
              <a:ext uri="{FF2B5EF4-FFF2-40B4-BE49-F238E27FC236}">
                <a16:creationId xmlns:a16="http://schemas.microsoft.com/office/drawing/2014/main" id="{12AFE5CF-0408-8C8C-E6B3-0B398CFA689B}"/>
              </a:ext>
            </a:extLst>
          </p:cNvPr>
          <p:cNvSpPr/>
          <p:nvPr/>
        </p:nvSpPr>
        <p:spPr>
          <a:xfrm>
            <a:off x="1732472" y="2523416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Intervalo4">
            <a:extLst>
              <a:ext uri="{FF2B5EF4-FFF2-40B4-BE49-F238E27FC236}">
                <a16:creationId xmlns:a16="http://schemas.microsoft.com/office/drawing/2014/main" id="{C6E49875-D650-F442-D261-C9E8497E0536}"/>
              </a:ext>
            </a:extLst>
          </p:cNvPr>
          <p:cNvSpPr txBox="1"/>
          <p:nvPr/>
        </p:nvSpPr>
        <p:spPr>
          <a:xfrm>
            <a:off x="166135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Análise de dados estatísticos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6887E62-9A51-5403-2FB0-834D974906B8}"/>
              </a:ext>
            </a:extLst>
          </p:cNvPr>
          <p:cNvSpPr/>
          <p:nvPr/>
        </p:nvSpPr>
        <p:spPr>
          <a:xfrm>
            <a:off x="5527040" y="1981200"/>
            <a:ext cx="5161280" cy="3444240"/>
          </a:xfrm>
          <a:prstGeom prst="round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!!retInterv3">
            <a:extLst>
              <a:ext uri="{FF2B5EF4-FFF2-40B4-BE49-F238E27FC236}">
                <a16:creationId xmlns:a16="http://schemas.microsoft.com/office/drawing/2014/main" id="{3D8F6B59-7434-8A21-5F71-9C4E8FEA965D}"/>
              </a:ext>
            </a:extLst>
          </p:cNvPr>
          <p:cNvSpPr/>
          <p:nvPr/>
        </p:nvSpPr>
        <p:spPr>
          <a:xfrm>
            <a:off x="1732472" y="3139838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7" name="!!Intervalo3">
            <a:extLst>
              <a:ext uri="{FF2B5EF4-FFF2-40B4-BE49-F238E27FC236}">
                <a16:creationId xmlns:a16="http://schemas.microsoft.com/office/drawing/2014/main" id="{74264482-0925-A4B8-91CA-F484BB5E7ABF}"/>
              </a:ext>
            </a:extLst>
          </p:cNvPr>
          <p:cNvSpPr txBox="1"/>
          <p:nvPr/>
        </p:nvSpPr>
        <p:spPr>
          <a:xfrm>
            <a:off x="1661352" y="319714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Verificar presença de outlier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22" name="!!retInterv4">
            <a:extLst>
              <a:ext uri="{FF2B5EF4-FFF2-40B4-BE49-F238E27FC236}">
                <a16:creationId xmlns:a16="http://schemas.microsoft.com/office/drawing/2014/main" id="{A92DEC25-D5BB-6CB6-2C4A-488219FDC4D4}"/>
              </a:ext>
            </a:extLst>
          </p:cNvPr>
          <p:cNvSpPr/>
          <p:nvPr/>
        </p:nvSpPr>
        <p:spPr>
          <a:xfrm>
            <a:off x="6167120" y="4056340"/>
            <a:ext cx="3945694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Intervalo4">
            <a:extLst>
              <a:ext uri="{FF2B5EF4-FFF2-40B4-BE49-F238E27FC236}">
                <a16:creationId xmlns:a16="http://schemas.microsoft.com/office/drawing/2014/main" id="{5559F33D-240C-A9CB-1491-AC5F70790DDF}"/>
              </a:ext>
            </a:extLst>
          </p:cNvPr>
          <p:cNvSpPr txBox="1"/>
          <p:nvPr/>
        </p:nvSpPr>
        <p:spPr>
          <a:xfrm>
            <a:off x="6096000" y="4113643"/>
            <a:ext cx="4138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Determinar Limites inferiores e superiores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4" name="!!retInterv4">
            <a:extLst>
              <a:ext uri="{FF2B5EF4-FFF2-40B4-BE49-F238E27FC236}">
                <a16:creationId xmlns:a16="http://schemas.microsoft.com/office/drawing/2014/main" id="{092836D5-0C65-4EA1-2D3E-30D4A4A8C835}"/>
              </a:ext>
            </a:extLst>
          </p:cNvPr>
          <p:cNvSpPr/>
          <p:nvPr/>
        </p:nvSpPr>
        <p:spPr>
          <a:xfrm>
            <a:off x="6139540" y="2913258"/>
            <a:ext cx="3945694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Intervalo4">
            <a:extLst>
              <a:ext uri="{FF2B5EF4-FFF2-40B4-BE49-F238E27FC236}">
                <a16:creationId xmlns:a16="http://schemas.microsoft.com/office/drawing/2014/main" id="{2861F2F7-0BA0-F5B9-B53A-A1B54F1B8999}"/>
              </a:ext>
            </a:extLst>
          </p:cNvPr>
          <p:cNvSpPr txBox="1"/>
          <p:nvPr/>
        </p:nvSpPr>
        <p:spPr>
          <a:xfrm>
            <a:off x="6068420" y="2970561"/>
            <a:ext cx="4138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Calcular o intervalo interquartil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453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3993798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454679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!!IntroDeco">
            <a:extLst>
              <a:ext uri="{FF2B5EF4-FFF2-40B4-BE49-F238E27FC236}">
                <a16:creationId xmlns:a16="http://schemas.microsoft.com/office/drawing/2014/main" id="{95CD8D4E-A1BC-33C0-EA9B-07658328308F}"/>
              </a:ext>
            </a:extLst>
          </p:cNvPr>
          <p:cNvSpPr txBox="1"/>
          <p:nvPr/>
        </p:nvSpPr>
        <p:spPr>
          <a:xfrm>
            <a:off x="13369619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6" name="!!retInterv1">
            <a:extLst>
              <a:ext uri="{FF2B5EF4-FFF2-40B4-BE49-F238E27FC236}">
                <a16:creationId xmlns:a16="http://schemas.microsoft.com/office/drawing/2014/main" id="{BAEFACF8-BA83-7439-297F-F11288FC45E4}"/>
              </a:ext>
            </a:extLst>
          </p:cNvPr>
          <p:cNvSpPr/>
          <p:nvPr/>
        </p:nvSpPr>
        <p:spPr>
          <a:xfrm>
            <a:off x="4617912" y="429375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1">
            <a:extLst>
              <a:ext uri="{FF2B5EF4-FFF2-40B4-BE49-F238E27FC236}">
                <a16:creationId xmlns:a16="http://schemas.microsoft.com/office/drawing/2014/main" id="{1E4F9078-B77E-BF0A-457D-6E89F3DA331B}"/>
              </a:ext>
            </a:extLst>
          </p:cNvPr>
          <p:cNvSpPr txBox="1"/>
          <p:nvPr/>
        </p:nvSpPr>
        <p:spPr>
          <a:xfrm>
            <a:off x="4546792" y="43510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Verificar formatos de datas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8A113F2E-2511-33EA-F1A6-2953E5725B32}"/>
              </a:ext>
            </a:extLst>
          </p:cNvPr>
          <p:cNvSpPr/>
          <p:nvPr/>
        </p:nvSpPr>
        <p:spPr>
          <a:xfrm flipV="1">
            <a:off x="12785781" y="3873302"/>
            <a:ext cx="1473200" cy="65426"/>
          </a:xfrm>
          <a:custGeom>
            <a:avLst/>
            <a:gdLst>
              <a:gd name="connsiteX0" fmla="*/ 0 w 1048512"/>
              <a:gd name="connsiteY0" fmla="*/ 0 h 1142294"/>
              <a:gd name="connsiteX1" fmla="*/ 420624 w 1048512"/>
              <a:gd name="connsiteY1" fmla="*/ 969264 h 1142294"/>
              <a:gd name="connsiteX2" fmla="*/ 1048512 w 1048512"/>
              <a:gd name="connsiteY2" fmla="*/ 1060704 h 114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8512" h="1142294">
                <a:moveTo>
                  <a:pt x="0" y="0"/>
                </a:moveTo>
                <a:cubicBezTo>
                  <a:pt x="122936" y="396240"/>
                  <a:pt x="245872" y="792480"/>
                  <a:pt x="420624" y="969264"/>
                </a:cubicBezTo>
                <a:cubicBezTo>
                  <a:pt x="595376" y="1146048"/>
                  <a:pt x="951992" y="1205992"/>
                  <a:pt x="1048512" y="1060704"/>
                </a:cubicBezTo>
              </a:path>
            </a:pathLst>
          </a:custGeom>
          <a:noFill/>
          <a:ln w="57150">
            <a:solidFill>
              <a:srgbClr val="C12A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!!retInterv4">
            <a:extLst>
              <a:ext uri="{FF2B5EF4-FFF2-40B4-BE49-F238E27FC236}">
                <a16:creationId xmlns:a16="http://schemas.microsoft.com/office/drawing/2014/main" id="{12AFE5CF-0408-8C8C-E6B3-0B398CFA689B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Intervalo4">
            <a:extLst>
              <a:ext uri="{FF2B5EF4-FFF2-40B4-BE49-F238E27FC236}">
                <a16:creationId xmlns:a16="http://schemas.microsoft.com/office/drawing/2014/main" id="{C6E49875-D650-F442-D261-C9E8497E0536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Análise de dados estatísticos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6887E62-9A51-5403-2FB0-834D974906B8}"/>
              </a:ext>
            </a:extLst>
          </p:cNvPr>
          <p:cNvSpPr/>
          <p:nvPr/>
        </p:nvSpPr>
        <p:spPr>
          <a:xfrm>
            <a:off x="13052512" y="1981200"/>
            <a:ext cx="5161280" cy="3444240"/>
          </a:xfrm>
          <a:prstGeom prst="round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!!retInterv3">
            <a:extLst>
              <a:ext uri="{FF2B5EF4-FFF2-40B4-BE49-F238E27FC236}">
                <a16:creationId xmlns:a16="http://schemas.microsoft.com/office/drawing/2014/main" id="{3D8F6B59-7434-8A21-5F71-9C4E8FEA965D}"/>
              </a:ext>
            </a:extLst>
          </p:cNvPr>
          <p:cNvSpPr/>
          <p:nvPr/>
        </p:nvSpPr>
        <p:spPr>
          <a:xfrm>
            <a:off x="4617912" y="3139838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7" name="!!Intervalo3">
            <a:extLst>
              <a:ext uri="{FF2B5EF4-FFF2-40B4-BE49-F238E27FC236}">
                <a16:creationId xmlns:a16="http://schemas.microsoft.com/office/drawing/2014/main" id="{74264482-0925-A4B8-91CA-F484BB5E7ABF}"/>
              </a:ext>
            </a:extLst>
          </p:cNvPr>
          <p:cNvSpPr txBox="1"/>
          <p:nvPr/>
        </p:nvSpPr>
        <p:spPr>
          <a:xfrm>
            <a:off x="4546792" y="319714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Verificar presença de outlier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" name="!!retInterv2">
            <a:extLst>
              <a:ext uri="{FF2B5EF4-FFF2-40B4-BE49-F238E27FC236}">
                <a16:creationId xmlns:a16="http://schemas.microsoft.com/office/drawing/2014/main" id="{D75DC9B1-952B-7DE5-E291-B1C0CC2B4FA9}"/>
              </a:ext>
            </a:extLst>
          </p:cNvPr>
          <p:cNvSpPr/>
          <p:nvPr/>
        </p:nvSpPr>
        <p:spPr>
          <a:xfrm>
            <a:off x="4617912" y="3732170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ervalo2">
            <a:extLst>
              <a:ext uri="{FF2B5EF4-FFF2-40B4-BE49-F238E27FC236}">
                <a16:creationId xmlns:a16="http://schemas.microsoft.com/office/drawing/2014/main" id="{775F124E-DAEF-130C-A305-B1111D76F32A}"/>
              </a:ext>
            </a:extLst>
          </p:cNvPr>
          <p:cNvSpPr txBox="1"/>
          <p:nvPr/>
        </p:nvSpPr>
        <p:spPr>
          <a:xfrm>
            <a:off x="4546792" y="378947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Verificar</a:t>
            </a:r>
            <a:r>
              <a:rPr lang="pt-BR" sz="1600" dirty="0">
                <a:solidFill>
                  <a:schemeClr val="bg1"/>
                </a:solidFill>
                <a:latin typeface="Arial Nova" panose="020F0502020204030204" pitchFamily="34" charset="0"/>
              </a:rPr>
              <a:t> valores faltantes</a:t>
            </a:r>
          </a:p>
        </p:txBody>
      </p:sp>
    </p:spTree>
    <p:extLst>
      <p:ext uri="{BB962C8B-B14F-4D97-AF65-F5344CB8AC3E}">
        <p14:creationId xmlns:p14="http://schemas.microsoft.com/office/powerpoint/2010/main" val="1488124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3993798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4546792" y="612128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3" name="!!IntroDeco">
            <a:extLst>
              <a:ext uri="{FF2B5EF4-FFF2-40B4-BE49-F238E27FC236}">
                <a16:creationId xmlns:a16="http://schemas.microsoft.com/office/drawing/2014/main" id="{95CD8D4E-A1BC-33C0-EA9B-07658328308F}"/>
              </a:ext>
            </a:extLst>
          </p:cNvPr>
          <p:cNvSpPr txBox="1"/>
          <p:nvPr/>
        </p:nvSpPr>
        <p:spPr>
          <a:xfrm>
            <a:off x="13369619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6" name="!!retInterv1">
            <a:extLst>
              <a:ext uri="{FF2B5EF4-FFF2-40B4-BE49-F238E27FC236}">
                <a16:creationId xmlns:a16="http://schemas.microsoft.com/office/drawing/2014/main" id="{BAEFACF8-BA83-7439-297F-F11288FC45E4}"/>
              </a:ext>
            </a:extLst>
          </p:cNvPr>
          <p:cNvSpPr/>
          <p:nvPr/>
        </p:nvSpPr>
        <p:spPr>
          <a:xfrm>
            <a:off x="4617912" y="4293755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1">
            <a:extLst>
              <a:ext uri="{FF2B5EF4-FFF2-40B4-BE49-F238E27FC236}">
                <a16:creationId xmlns:a16="http://schemas.microsoft.com/office/drawing/2014/main" id="{1E4F9078-B77E-BF0A-457D-6E89F3DA331B}"/>
              </a:ext>
            </a:extLst>
          </p:cNvPr>
          <p:cNvSpPr txBox="1"/>
          <p:nvPr/>
        </p:nvSpPr>
        <p:spPr>
          <a:xfrm>
            <a:off x="4546792" y="43510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Verificar formatos de datas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8A113F2E-2511-33EA-F1A6-2953E5725B32}"/>
              </a:ext>
            </a:extLst>
          </p:cNvPr>
          <p:cNvSpPr/>
          <p:nvPr/>
        </p:nvSpPr>
        <p:spPr>
          <a:xfrm flipV="1">
            <a:off x="12785781" y="3873302"/>
            <a:ext cx="1473200" cy="65426"/>
          </a:xfrm>
          <a:custGeom>
            <a:avLst/>
            <a:gdLst>
              <a:gd name="connsiteX0" fmla="*/ 0 w 1048512"/>
              <a:gd name="connsiteY0" fmla="*/ 0 h 1142294"/>
              <a:gd name="connsiteX1" fmla="*/ 420624 w 1048512"/>
              <a:gd name="connsiteY1" fmla="*/ 969264 h 1142294"/>
              <a:gd name="connsiteX2" fmla="*/ 1048512 w 1048512"/>
              <a:gd name="connsiteY2" fmla="*/ 1060704 h 114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8512" h="1142294">
                <a:moveTo>
                  <a:pt x="0" y="0"/>
                </a:moveTo>
                <a:cubicBezTo>
                  <a:pt x="122936" y="396240"/>
                  <a:pt x="245872" y="792480"/>
                  <a:pt x="420624" y="969264"/>
                </a:cubicBezTo>
                <a:cubicBezTo>
                  <a:pt x="595376" y="1146048"/>
                  <a:pt x="951992" y="1205992"/>
                  <a:pt x="1048512" y="1060704"/>
                </a:cubicBezTo>
              </a:path>
            </a:pathLst>
          </a:custGeom>
          <a:noFill/>
          <a:ln w="57150">
            <a:solidFill>
              <a:srgbClr val="C12A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!!retInterv4">
            <a:extLst>
              <a:ext uri="{FF2B5EF4-FFF2-40B4-BE49-F238E27FC236}">
                <a16:creationId xmlns:a16="http://schemas.microsoft.com/office/drawing/2014/main" id="{12AFE5CF-0408-8C8C-E6B3-0B398CFA689B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!!Intervalo4">
            <a:extLst>
              <a:ext uri="{FF2B5EF4-FFF2-40B4-BE49-F238E27FC236}">
                <a16:creationId xmlns:a16="http://schemas.microsoft.com/office/drawing/2014/main" id="{C6E49875-D650-F442-D261-C9E8497E0536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Análise de dados estatísticos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6887E62-9A51-5403-2FB0-834D974906B8}"/>
              </a:ext>
            </a:extLst>
          </p:cNvPr>
          <p:cNvSpPr/>
          <p:nvPr/>
        </p:nvSpPr>
        <p:spPr>
          <a:xfrm>
            <a:off x="13052512" y="1981200"/>
            <a:ext cx="5161280" cy="3444240"/>
          </a:xfrm>
          <a:prstGeom prst="round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!!retInterv3">
            <a:extLst>
              <a:ext uri="{FF2B5EF4-FFF2-40B4-BE49-F238E27FC236}">
                <a16:creationId xmlns:a16="http://schemas.microsoft.com/office/drawing/2014/main" id="{3D8F6B59-7434-8A21-5F71-9C4E8FEA965D}"/>
              </a:ext>
            </a:extLst>
          </p:cNvPr>
          <p:cNvSpPr/>
          <p:nvPr/>
        </p:nvSpPr>
        <p:spPr>
          <a:xfrm>
            <a:off x="4617912" y="3139838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7" name="!!Intervalo3">
            <a:extLst>
              <a:ext uri="{FF2B5EF4-FFF2-40B4-BE49-F238E27FC236}">
                <a16:creationId xmlns:a16="http://schemas.microsoft.com/office/drawing/2014/main" id="{74264482-0925-A4B8-91CA-F484BB5E7ABF}"/>
              </a:ext>
            </a:extLst>
          </p:cNvPr>
          <p:cNvSpPr txBox="1"/>
          <p:nvPr/>
        </p:nvSpPr>
        <p:spPr>
          <a:xfrm>
            <a:off x="4546792" y="319714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Verificar presença de outlier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" name="!!retInterv2">
            <a:extLst>
              <a:ext uri="{FF2B5EF4-FFF2-40B4-BE49-F238E27FC236}">
                <a16:creationId xmlns:a16="http://schemas.microsoft.com/office/drawing/2014/main" id="{D75DC9B1-952B-7DE5-E291-B1C0CC2B4FA9}"/>
              </a:ext>
            </a:extLst>
          </p:cNvPr>
          <p:cNvSpPr/>
          <p:nvPr/>
        </p:nvSpPr>
        <p:spPr>
          <a:xfrm>
            <a:off x="4617912" y="3732170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ervalo2">
            <a:extLst>
              <a:ext uri="{FF2B5EF4-FFF2-40B4-BE49-F238E27FC236}">
                <a16:creationId xmlns:a16="http://schemas.microsoft.com/office/drawing/2014/main" id="{775F124E-DAEF-130C-A305-B1111D76F32A}"/>
              </a:ext>
            </a:extLst>
          </p:cNvPr>
          <p:cNvSpPr txBox="1"/>
          <p:nvPr/>
        </p:nvSpPr>
        <p:spPr>
          <a:xfrm>
            <a:off x="4546792" y="378947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Verificar</a:t>
            </a:r>
            <a:r>
              <a:rPr lang="pt-BR" sz="1600" dirty="0">
                <a:latin typeface="Arial Nova" panose="020F0502020204030204" pitchFamily="34" charset="0"/>
              </a:rPr>
              <a:t> valores faltantes</a:t>
            </a:r>
          </a:p>
        </p:txBody>
      </p:sp>
    </p:spTree>
    <p:extLst>
      <p:ext uri="{BB962C8B-B14F-4D97-AF65-F5344CB8AC3E}">
        <p14:creationId xmlns:p14="http://schemas.microsoft.com/office/powerpoint/2010/main" val="85625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-4493709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206551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3545781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A40B58D-AC55-7ED8-179D-2DB9D71DD575}"/>
              </a:ext>
            </a:extLst>
          </p:cNvPr>
          <p:cNvSpPr txBox="1"/>
          <p:nvPr/>
        </p:nvSpPr>
        <p:spPr>
          <a:xfrm>
            <a:off x="12760120" y="117128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retInterv">
            <a:extLst>
              <a:ext uri="{FF2B5EF4-FFF2-40B4-BE49-F238E27FC236}">
                <a16:creationId xmlns:a16="http://schemas.microsoft.com/office/drawing/2014/main" id="{B5E723A1-363B-93F5-4F40-BF4346F26B9F}"/>
              </a:ext>
            </a:extLst>
          </p:cNvPr>
          <p:cNvSpPr/>
          <p:nvPr/>
        </p:nvSpPr>
        <p:spPr>
          <a:xfrm>
            <a:off x="4617912" y="301566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">
            <a:extLst>
              <a:ext uri="{FF2B5EF4-FFF2-40B4-BE49-F238E27FC236}">
                <a16:creationId xmlns:a16="http://schemas.microsoft.com/office/drawing/2014/main" id="{C1D3F173-41D2-4B8C-99B3-D4A448BE7378}"/>
              </a:ext>
            </a:extLst>
          </p:cNvPr>
          <p:cNvSpPr txBox="1"/>
          <p:nvPr/>
        </p:nvSpPr>
        <p:spPr>
          <a:xfrm>
            <a:off x="4546792" y="307296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Modelo multiplicativo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1CC64D6E-8ABA-583B-F8DD-A862EBB666A6}"/>
              </a:ext>
            </a:extLst>
          </p:cNvPr>
          <p:cNvSpPr/>
          <p:nvPr/>
        </p:nvSpPr>
        <p:spPr>
          <a:xfrm>
            <a:off x="4617912" y="4053841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Intervalo">
            <a:extLst>
              <a:ext uri="{FF2B5EF4-FFF2-40B4-BE49-F238E27FC236}">
                <a16:creationId xmlns:a16="http://schemas.microsoft.com/office/drawing/2014/main" id="{C78A1FE5-C4DE-5ED4-7D45-7D68EA9AD1EC}"/>
              </a:ext>
            </a:extLst>
          </p:cNvPr>
          <p:cNvSpPr txBox="1"/>
          <p:nvPr/>
        </p:nvSpPr>
        <p:spPr>
          <a:xfrm>
            <a:off x="4546792" y="4111144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Modelo Aditivo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3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2538276" y="1818261"/>
            <a:ext cx="1804020" cy="322147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ro">
            <a:extLst>
              <a:ext uri="{FF2B5EF4-FFF2-40B4-BE49-F238E27FC236}">
                <a16:creationId xmlns:a16="http://schemas.microsoft.com/office/drawing/2014/main" id="{12782E6F-CF1D-BDA2-6781-DAC533DD1AD1}"/>
              </a:ext>
            </a:extLst>
          </p:cNvPr>
          <p:cNvSpPr txBox="1"/>
          <p:nvPr/>
        </p:nvSpPr>
        <p:spPr>
          <a:xfrm>
            <a:off x="2876201" y="4384857"/>
            <a:ext cx="160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6" name="!!BoxMbjt">
            <a:extLst>
              <a:ext uri="{FF2B5EF4-FFF2-40B4-BE49-F238E27FC236}">
                <a16:creationId xmlns:a16="http://schemas.microsoft.com/office/drawing/2014/main" id="{9BEF6694-5F6E-2F83-CAF0-72B85449F3C6}"/>
              </a:ext>
            </a:extLst>
          </p:cNvPr>
          <p:cNvSpPr/>
          <p:nvPr/>
        </p:nvSpPr>
        <p:spPr>
          <a:xfrm>
            <a:off x="12744901" y="1798026"/>
            <a:ext cx="1804020" cy="32214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Objt">
            <a:extLst>
              <a:ext uri="{FF2B5EF4-FFF2-40B4-BE49-F238E27FC236}">
                <a16:creationId xmlns:a16="http://schemas.microsoft.com/office/drawing/2014/main" id="{2B81B7CC-3C02-B2FF-6244-C2ED2AB8A60E}"/>
              </a:ext>
            </a:extLst>
          </p:cNvPr>
          <p:cNvSpPr txBox="1"/>
          <p:nvPr/>
        </p:nvSpPr>
        <p:spPr>
          <a:xfrm>
            <a:off x="13115970" y="4412132"/>
            <a:ext cx="15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14997258" y="1818261"/>
            <a:ext cx="1804020" cy="3221477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15191570" y="4412132"/>
            <a:ext cx="1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14" name="!!SETA1">
            <a:extLst>
              <a:ext uri="{FF2B5EF4-FFF2-40B4-BE49-F238E27FC236}">
                <a16:creationId xmlns:a16="http://schemas.microsoft.com/office/drawing/2014/main" id="{190D42F4-E29E-C817-65A8-64C97D5F8361}"/>
              </a:ext>
            </a:extLst>
          </p:cNvPr>
          <p:cNvSpPr/>
          <p:nvPr/>
        </p:nvSpPr>
        <p:spPr>
          <a:xfrm>
            <a:off x="4848724" y="-1986857"/>
            <a:ext cx="2848881" cy="10660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00000"/>
              </a:gs>
              <a:gs pos="100000">
                <a:srgbClr val="C55A1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!!SETA2">
            <a:extLst>
              <a:ext uri="{FF2B5EF4-FFF2-40B4-BE49-F238E27FC236}">
                <a16:creationId xmlns:a16="http://schemas.microsoft.com/office/drawing/2014/main" id="{291E506E-B500-B448-45E6-F20DE799C502}"/>
              </a:ext>
            </a:extLst>
          </p:cNvPr>
          <p:cNvSpPr/>
          <p:nvPr/>
        </p:nvSpPr>
        <p:spPr>
          <a:xfrm flipV="1">
            <a:off x="4678000" y="7413427"/>
            <a:ext cx="2835999" cy="117279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55A11"/>
              </a:gs>
              <a:gs pos="100000">
                <a:srgbClr val="C12ABF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4707686"/>
                  </p:ext>
                </p:extLst>
              </p:nvPr>
            </p:nvGraphicFramePr>
            <p:xfrm>
              <a:off x="15384639" y="2200892"/>
              <a:ext cx="1099084" cy="188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9084" cy="1883936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4992" ay="714684" az="860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7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84639" y="2200892"/>
                <a:ext cx="1099084" cy="18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5028" y="2501278"/>
              <a:ext cx="1430516" cy="1410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0516" cy="1410843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9951" ay="-55242" az="-38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50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5028" y="2501278"/>
                <a:ext cx="1430516" cy="141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8906202"/>
                  </p:ext>
                </p:extLst>
              </p:nvPr>
            </p:nvGraphicFramePr>
            <p:xfrm>
              <a:off x="14225774" y="2315812"/>
              <a:ext cx="124697" cy="18582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4697" cy="185828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-76773" ay="-486540" az="108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57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25774" y="2315812"/>
                <a:ext cx="124697" cy="185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128587"/>
                  </p:ext>
                </p:extLst>
              </p:nvPr>
            </p:nvGraphicFramePr>
            <p:xfrm>
              <a:off x="12894185" y="2267150"/>
              <a:ext cx="1182305" cy="190023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82305" cy="1900232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16860" ay="137834" az="-1679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37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4185" y="2267150"/>
                <a:ext cx="1182305" cy="1900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!!Panda">
                <a:extLst>
                  <a:ext uri="{FF2B5EF4-FFF2-40B4-BE49-F238E27FC236}">
                    <a16:creationId xmlns:a16="http://schemas.microsoft.com/office/drawing/2014/main" id="{3CCAE86B-BB5C-555C-3C34-8A1A73282B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208496"/>
                  </p:ext>
                </p:extLst>
              </p:nvPr>
            </p:nvGraphicFramePr>
            <p:xfrm rot="541387">
              <a:off x="12611097" y="-1241196"/>
              <a:ext cx="3875646" cy="2828370"/>
            </p:xfrm>
            <a:graphic>
              <a:graphicData uri="http://schemas.microsoft.com/office/drawing/2017/model3d">
                <am3d:model3d r:embed="rId10">
                  <am3d:spPr>
                    <a:xfrm rot="541387">
                      <a:off x="0" y="0"/>
                      <a:ext cx="3875646" cy="2828370"/>
                    </a:xfrm>
                    <a:prstGeom prst="rect">
                      <a:avLst/>
                    </a:prstGeom>
                  </am3d:spPr>
                  <am3d:camera>
                    <am3d:pos x="0" y="0" z="619752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730" d="1000000"/>
                    <am3d:preTrans dx="54605" dy="-93965" dz="-59604"/>
                    <am3d:scale>
                      <am3d:sx n="1000000" d="1000000"/>
                      <am3d:sy n="1000000" d="1000000"/>
                      <am3d:sz n="1000000" d="1000000"/>
                    </am3d:scale>
                    <am3d:rot ax="715535" ay="-594640" az="-1249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!!Panda">
                <a:extLst>
                  <a:ext uri="{FF2B5EF4-FFF2-40B4-BE49-F238E27FC236}">
                    <a16:creationId xmlns:a16="http://schemas.microsoft.com/office/drawing/2014/main" id="{3CCAE86B-BB5C-555C-3C34-8A1A73282B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1387">
                <a:off x="12611097" y="-1241196"/>
                <a:ext cx="3875646" cy="2828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34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-4493709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206551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3545781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A40B58D-AC55-7ED8-179D-2DB9D71DD575}"/>
              </a:ext>
            </a:extLst>
          </p:cNvPr>
          <p:cNvSpPr txBox="1"/>
          <p:nvPr/>
        </p:nvSpPr>
        <p:spPr>
          <a:xfrm>
            <a:off x="12760120" y="117128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retInterv">
            <a:extLst>
              <a:ext uri="{FF2B5EF4-FFF2-40B4-BE49-F238E27FC236}">
                <a16:creationId xmlns:a16="http://schemas.microsoft.com/office/drawing/2014/main" id="{B5E723A1-363B-93F5-4F40-BF4346F26B9F}"/>
              </a:ext>
            </a:extLst>
          </p:cNvPr>
          <p:cNvSpPr/>
          <p:nvPr/>
        </p:nvSpPr>
        <p:spPr>
          <a:xfrm>
            <a:off x="4617912" y="1811939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">
            <a:extLst>
              <a:ext uri="{FF2B5EF4-FFF2-40B4-BE49-F238E27FC236}">
                <a16:creationId xmlns:a16="http://schemas.microsoft.com/office/drawing/2014/main" id="{C1D3F173-41D2-4B8C-99B3-D4A448BE7378}"/>
              </a:ext>
            </a:extLst>
          </p:cNvPr>
          <p:cNvSpPr txBox="1"/>
          <p:nvPr/>
        </p:nvSpPr>
        <p:spPr>
          <a:xfrm>
            <a:off x="4546792" y="1869242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Modelo multiplicativo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1CC64D6E-8ABA-583B-F8DD-A862EBB666A6}"/>
              </a:ext>
            </a:extLst>
          </p:cNvPr>
          <p:cNvSpPr/>
          <p:nvPr/>
        </p:nvSpPr>
        <p:spPr>
          <a:xfrm>
            <a:off x="4617912" y="515387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Intervalo">
            <a:extLst>
              <a:ext uri="{FF2B5EF4-FFF2-40B4-BE49-F238E27FC236}">
                <a16:creationId xmlns:a16="http://schemas.microsoft.com/office/drawing/2014/main" id="{C78A1FE5-C4DE-5ED4-7D45-7D68EA9AD1EC}"/>
              </a:ext>
            </a:extLst>
          </p:cNvPr>
          <p:cNvSpPr txBox="1"/>
          <p:nvPr/>
        </p:nvSpPr>
        <p:spPr>
          <a:xfrm>
            <a:off x="4546792" y="521118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Modelo Aditivo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1C3487A-D485-7067-62CD-5B3C66A4AE01}"/>
              </a:ext>
            </a:extLst>
          </p:cNvPr>
          <p:cNvSpPr/>
          <p:nvPr/>
        </p:nvSpPr>
        <p:spPr>
          <a:xfrm>
            <a:off x="1864925" y="2366665"/>
            <a:ext cx="8714336" cy="2561353"/>
          </a:xfrm>
          <a:prstGeom prst="roundRect">
            <a:avLst/>
          </a:prstGeom>
          <a:solidFill>
            <a:srgbClr val="FFB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38A3CB-1985-73F7-9174-AFB99D1C1315}"/>
              </a:ext>
            </a:extLst>
          </p:cNvPr>
          <p:cNvSpPr/>
          <p:nvPr/>
        </p:nvSpPr>
        <p:spPr>
          <a:xfrm>
            <a:off x="2831463" y="2550824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Mudanças percentuais (proporcionais) são constantes na série em cada período do ciclo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4794BB4-638D-9233-3104-7E69359067DC}"/>
              </a:ext>
            </a:extLst>
          </p:cNvPr>
          <p:cNvSpPr/>
          <p:nvPr/>
        </p:nvSpPr>
        <p:spPr>
          <a:xfrm>
            <a:off x="12760120" y="3540272"/>
            <a:ext cx="607568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Y[t]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74D991-E018-C4FF-7092-F1F24EE93A21}"/>
              </a:ext>
            </a:extLst>
          </p:cNvPr>
          <p:cNvSpPr/>
          <p:nvPr/>
        </p:nvSpPr>
        <p:spPr>
          <a:xfrm>
            <a:off x="13964748" y="3540272"/>
            <a:ext cx="1445960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Tendência[t]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6EC2338-165C-C20C-3F07-D74E49C78562}"/>
              </a:ext>
            </a:extLst>
          </p:cNvPr>
          <p:cNvSpPr/>
          <p:nvPr/>
        </p:nvSpPr>
        <p:spPr>
          <a:xfrm>
            <a:off x="15886462" y="3532039"/>
            <a:ext cx="1683198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Sazonalidade[t]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110EA97-C540-5DA2-5DBB-380CCF20AFA6}"/>
              </a:ext>
            </a:extLst>
          </p:cNvPr>
          <p:cNvSpPr/>
          <p:nvPr/>
        </p:nvSpPr>
        <p:spPr>
          <a:xfrm>
            <a:off x="18045414" y="3540272"/>
            <a:ext cx="894115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Ciclo[t]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1C95256-7314-A68E-0725-7FDFD440F89C}"/>
              </a:ext>
            </a:extLst>
          </p:cNvPr>
          <p:cNvSpPr/>
          <p:nvPr/>
        </p:nvSpPr>
        <p:spPr>
          <a:xfrm>
            <a:off x="19429660" y="3540272"/>
            <a:ext cx="894115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Erro[t]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B4D868C-1DB1-6523-A1E0-BB4E67B60928}"/>
              </a:ext>
            </a:extLst>
          </p:cNvPr>
          <p:cNvSpPr/>
          <p:nvPr/>
        </p:nvSpPr>
        <p:spPr>
          <a:xfrm>
            <a:off x="13206266" y="4273339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Erro representa a razão entre o valor observado e o valor previsto pelos componentes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A47644-48CB-DA1D-C83F-984FAAFCE535}"/>
              </a:ext>
            </a:extLst>
          </p:cNvPr>
          <p:cNvSpPr txBox="1"/>
          <p:nvPr/>
        </p:nvSpPr>
        <p:spPr>
          <a:xfrm>
            <a:off x="13401410" y="3249333"/>
            <a:ext cx="45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=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88ABC6C-F23F-0BFF-8002-584DD7341BA2}"/>
              </a:ext>
            </a:extLst>
          </p:cNvPr>
          <p:cNvSpPr txBox="1"/>
          <p:nvPr/>
        </p:nvSpPr>
        <p:spPr>
          <a:xfrm>
            <a:off x="15391812" y="3436868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C7D1022-C32D-A967-A331-17EEBF3F7486}"/>
              </a:ext>
            </a:extLst>
          </p:cNvPr>
          <p:cNvSpPr txBox="1"/>
          <p:nvPr/>
        </p:nvSpPr>
        <p:spPr>
          <a:xfrm>
            <a:off x="17550764" y="3436868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BF0E21B-97FA-4AAE-AE41-FF470647A48E}"/>
              </a:ext>
            </a:extLst>
          </p:cNvPr>
          <p:cNvSpPr txBox="1"/>
          <p:nvPr/>
        </p:nvSpPr>
        <p:spPr>
          <a:xfrm>
            <a:off x="18918113" y="3445101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602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-4493709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206551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3545781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A40B58D-AC55-7ED8-179D-2DB9D71DD575}"/>
              </a:ext>
            </a:extLst>
          </p:cNvPr>
          <p:cNvSpPr txBox="1"/>
          <p:nvPr/>
        </p:nvSpPr>
        <p:spPr>
          <a:xfrm>
            <a:off x="12760120" y="117128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retInterv">
            <a:extLst>
              <a:ext uri="{FF2B5EF4-FFF2-40B4-BE49-F238E27FC236}">
                <a16:creationId xmlns:a16="http://schemas.microsoft.com/office/drawing/2014/main" id="{B5E723A1-363B-93F5-4F40-BF4346F26B9F}"/>
              </a:ext>
            </a:extLst>
          </p:cNvPr>
          <p:cNvSpPr/>
          <p:nvPr/>
        </p:nvSpPr>
        <p:spPr>
          <a:xfrm>
            <a:off x="4617912" y="1811939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">
            <a:extLst>
              <a:ext uri="{FF2B5EF4-FFF2-40B4-BE49-F238E27FC236}">
                <a16:creationId xmlns:a16="http://schemas.microsoft.com/office/drawing/2014/main" id="{C1D3F173-41D2-4B8C-99B3-D4A448BE7378}"/>
              </a:ext>
            </a:extLst>
          </p:cNvPr>
          <p:cNvSpPr txBox="1"/>
          <p:nvPr/>
        </p:nvSpPr>
        <p:spPr>
          <a:xfrm>
            <a:off x="4546792" y="1869242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Modelo multiplicativo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1CC64D6E-8ABA-583B-F8DD-A862EBB666A6}"/>
              </a:ext>
            </a:extLst>
          </p:cNvPr>
          <p:cNvSpPr/>
          <p:nvPr/>
        </p:nvSpPr>
        <p:spPr>
          <a:xfrm>
            <a:off x="4617912" y="515387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Intervalo">
            <a:extLst>
              <a:ext uri="{FF2B5EF4-FFF2-40B4-BE49-F238E27FC236}">
                <a16:creationId xmlns:a16="http://schemas.microsoft.com/office/drawing/2014/main" id="{C78A1FE5-C4DE-5ED4-7D45-7D68EA9AD1EC}"/>
              </a:ext>
            </a:extLst>
          </p:cNvPr>
          <p:cNvSpPr txBox="1"/>
          <p:nvPr/>
        </p:nvSpPr>
        <p:spPr>
          <a:xfrm>
            <a:off x="4546792" y="521118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Modelo Aditivo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1C3487A-D485-7067-62CD-5B3C66A4AE01}"/>
              </a:ext>
            </a:extLst>
          </p:cNvPr>
          <p:cNvSpPr/>
          <p:nvPr/>
        </p:nvSpPr>
        <p:spPr>
          <a:xfrm>
            <a:off x="1864925" y="2366665"/>
            <a:ext cx="8714336" cy="2561353"/>
          </a:xfrm>
          <a:prstGeom prst="roundRect">
            <a:avLst/>
          </a:prstGeom>
          <a:solidFill>
            <a:srgbClr val="FFB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38A3CB-1985-73F7-9174-AFB99D1C1315}"/>
              </a:ext>
            </a:extLst>
          </p:cNvPr>
          <p:cNvSpPr/>
          <p:nvPr/>
        </p:nvSpPr>
        <p:spPr>
          <a:xfrm>
            <a:off x="2831463" y="2550824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Mudanças percentuais (proporcionais) são constantes na série em cada período do ciclo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4794BB4-638D-9233-3104-7E69359067DC}"/>
              </a:ext>
            </a:extLst>
          </p:cNvPr>
          <p:cNvSpPr/>
          <p:nvPr/>
        </p:nvSpPr>
        <p:spPr>
          <a:xfrm>
            <a:off x="2370287" y="3540272"/>
            <a:ext cx="607568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Y[t]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74D991-E018-C4FF-7092-F1F24EE93A21}"/>
              </a:ext>
            </a:extLst>
          </p:cNvPr>
          <p:cNvSpPr/>
          <p:nvPr/>
        </p:nvSpPr>
        <p:spPr>
          <a:xfrm>
            <a:off x="3574915" y="3540272"/>
            <a:ext cx="1445960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Tendência[t]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6EC2338-165C-C20C-3F07-D74E49C78562}"/>
              </a:ext>
            </a:extLst>
          </p:cNvPr>
          <p:cNvSpPr/>
          <p:nvPr/>
        </p:nvSpPr>
        <p:spPr>
          <a:xfrm>
            <a:off x="5496629" y="3532039"/>
            <a:ext cx="1683198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Sazonalidade[t]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110EA97-C540-5DA2-5DBB-380CCF20AFA6}"/>
              </a:ext>
            </a:extLst>
          </p:cNvPr>
          <p:cNvSpPr/>
          <p:nvPr/>
        </p:nvSpPr>
        <p:spPr>
          <a:xfrm>
            <a:off x="7655581" y="3540272"/>
            <a:ext cx="894115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Ciclo[t]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1C95256-7314-A68E-0725-7FDFD440F89C}"/>
              </a:ext>
            </a:extLst>
          </p:cNvPr>
          <p:cNvSpPr/>
          <p:nvPr/>
        </p:nvSpPr>
        <p:spPr>
          <a:xfrm>
            <a:off x="9039827" y="3540272"/>
            <a:ext cx="894115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Erro[t]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B4D868C-1DB1-6523-A1E0-BB4E67B60928}"/>
              </a:ext>
            </a:extLst>
          </p:cNvPr>
          <p:cNvSpPr/>
          <p:nvPr/>
        </p:nvSpPr>
        <p:spPr>
          <a:xfrm>
            <a:off x="12961777" y="4273339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Erro representa a razão entre o valor observado e o valor previsto pelos componentes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A47644-48CB-DA1D-C83F-984FAAFCE535}"/>
              </a:ext>
            </a:extLst>
          </p:cNvPr>
          <p:cNvSpPr txBox="1"/>
          <p:nvPr/>
        </p:nvSpPr>
        <p:spPr>
          <a:xfrm>
            <a:off x="3011577" y="3249333"/>
            <a:ext cx="45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=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88ABC6C-F23F-0BFF-8002-584DD7341BA2}"/>
              </a:ext>
            </a:extLst>
          </p:cNvPr>
          <p:cNvSpPr txBox="1"/>
          <p:nvPr/>
        </p:nvSpPr>
        <p:spPr>
          <a:xfrm>
            <a:off x="15147323" y="3436868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C7D1022-C32D-A967-A331-17EEBF3F7486}"/>
              </a:ext>
            </a:extLst>
          </p:cNvPr>
          <p:cNvSpPr txBox="1"/>
          <p:nvPr/>
        </p:nvSpPr>
        <p:spPr>
          <a:xfrm>
            <a:off x="17306275" y="3436868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BF0E21B-97FA-4AAE-AE41-FF470647A48E}"/>
              </a:ext>
            </a:extLst>
          </p:cNvPr>
          <p:cNvSpPr txBox="1"/>
          <p:nvPr/>
        </p:nvSpPr>
        <p:spPr>
          <a:xfrm>
            <a:off x="18673624" y="3445101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63171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-4493709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206551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3545781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A40B58D-AC55-7ED8-179D-2DB9D71DD575}"/>
              </a:ext>
            </a:extLst>
          </p:cNvPr>
          <p:cNvSpPr txBox="1"/>
          <p:nvPr/>
        </p:nvSpPr>
        <p:spPr>
          <a:xfrm>
            <a:off x="12760120" y="117128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retInterv">
            <a:extLst>
              <a:ext uri="{FF2B5EF4-FFF2-40B4-BE49-F238E27FC236}">
                <a16:creationId xmlns:a16="http://schemas.microsoft.com/office/drawing/2014/main" id="{B5E723A1-363B-93F5-4F40-BF4346F26B9F}"/>
              </a:ext>
            </a:extLst>
          </p:cNvPr>
          <p:cNvSpPr/>
          <p:nvPr/>
        </p:nvSpPr>
        <p:spPr>
          <a:xfrm>
            <a:off x="4617912" y="1811939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">
            <a:extLst>
              <a:ext uri="{FF2B5EF4-FFF2-40B4-BE49-F238E27FC236}">
                <a16:creationId xmlns:a16="http://schemas.microsoft.com/office/drawing/2014/main" id="{C1D3F173-41D2-4B8C-99B3-D4A448BE7378}"/>
              </a:ext>
            </a:extLst>
          </p:cNvPr>
          <p:cNvSpPr txBox="1"/>
          <p:nvPr/>
        </p:nvSpPr>
        <p:spPr>
          <a:xfrm>
            <a:off x="4546792" y="1869242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Modelo multiplicativo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1CC64D6E-8ABA-583B-F8DD-A862EBB666A6}"/>
              </a:ext>
            </a:extLst>
          </p:cNvPr>
          <p:cNvSpPr/>
          <p:nvPr/>
        </p:nvSpPr>
        <p:spPr>
          <a:xfrm>
            <a:off x="4617912" y="515387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Intervalo">
            <a:extLst>
              <a:ext uri="{FF2B5EF4-FFF2-40B4-BE49-F238E27FC236}">
                <a16:creationId xmlns:a16="http://schemas.microsoft.com/office/drawing/2014/main" id="{C78A1FE5-C4DE-5ED4-7D45-7D68EA9AD1EC}"/>
              </a:ext>
            </a:extLst>
          </p:cNvPr>
          <p:cNvSpPr txBox="1"/>
          <p:nvPr/>
        </p:nvSpPr>
        <p:spPr>
          <a:xfrm>
            <a:off x="4546792" y="521118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Modelo Aditivo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1C3487A-D485-7067-62CD-5B3C66A4AE01}"/>
              </a:ext>
            </a:extLst>
          </p:cNvPr>
          <p:cNvSpPr/>
          <p:nvPr/>
        </p:nvSpPr>
        <p:spPr>
          <a:xfrm>
            <a:off x="1864925" y="2366665"/>
            <a:ext cx="8714336" cy="2561353"/>
          </a:xfrm>
          <a:prstGeom prst="roundRect">
            <a:avLst/>
          </a:prstGeom>
          <a:solidFill>
            <a:srgbClr val="FFB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38A3CB-1985-73F7-9174-AFB99D1C1315}"/>
              </a:ext>
            </a:extLst>
          </p:cNvPr>
          <p:cNvSpPr/>
          <p:nvPr/>
        </p:nvSpPr>
        <p:spPr>
          <a:xfrm>
            <a:off x="2831463" y="2550824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Mudanças percentuais (proporcionais) são constantes na série em cada período do ciclo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4794BB4-638D-9233-3104-7E69359067DC}"/>
              </a:ext>
            </a:extLst>
          </p:cNvPr>
          <p:cNvSpPr/>
          <p:nvPr/>
        </p:nvSpPr>
        <p:spPr>
          <a:xfrm>
            <a:off x="2370287" y="3540272"/>
            <a:ext cx="607568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Y[t]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74D991-E018-C4FF-7092-F1F24EE93A21}"/>
              </a:ext>
            </a:extLst>
          </p:cNvPr>
          <p:cNvSpPr/>
          <p:nvPr/>
        </p:nvSpPr>
        <p:spPr>
          <a:xfrm>
            <a:off x="3574915" y="3540272"/>
            <a:ext cx="1445960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Tendência[t]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6EC2338-165C-C20C-3F07-D74E49C78562}"/>
              </a:ext>
            </a:extLst>
          </p:cNvPr>
          <p:cNvSpPr/>
          <p:nvPr/>
        </p:nvSpPr>
        <p:spPr>
          <a:xfrm>
            <a:off x="5496629" y="3532039"/>
            <a:ext cx="1683198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Sazonalidade[t]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110EA97-C540-5DA2-5DBB-380CCF20AFA6}"/>
              </a:ext>
            </a:extLst>
          </p:cNvPr>
          <p:cNvSpPr/>
          <p:nvPr/>
        </p:nvSpPr>
        <p:spPr>
          <a:xfrm>
            <a:off x="7655581" y="3540272"/>
            <a:ext cx="894115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Ciclo[t]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1C95256-7314-A68E-0725-7FDFD440F89C}"/>
              </a:ext>
            </a:extLst>
          </p:cNvPr>
          <p:cNvSpPr/>
          <p:nvPr/>
        </p:nvSpPr>
        <p:spPr>
          <a:xfrm>
            <a:off x="9039827" y="3540272"/>
            <a:ext cx="894115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Erro[t]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B4D868C-1DB1-6523-A1E0-BB4E67B60928}"/>
              </a:ext>
            </a:extLst>
          </p:cNvPr>
          <p:cNvSpPr/>
          <p:nvPr/>
        </p:nvSpPr>
        <p:spPr>
          <a:xfrm>
            <a:off x="12765449" y="4273339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Erro representa a razão entre o valor observado e o valor previsto pelos componentes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A47644-48CB-DA1D-C83F-984FAAFCE535}"/>
              </a:ext>
            </a:extLst>
          </p:cNvPr>
          <p:cNvSpPr txBox="1"/>
          <p:nvPr/>
        </p:nvSpPr>
        <p:spPr>
          <a:xfrm>
            <a:off x="3011577" y="3249333"/>
            <a:ext cx="45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=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88ABC6C-F23F-0BFF-8002-584DD7341BA2}"/>
              </a:ext>
            </a:extLst>
          </p:cNvPr>
          <p:cNvSpPr txBox="1"/>
          <p:nvPr/>
        </p:nvSpPr>
        <p:spPr>
          <a:xfrm>
            <a:off x="5001979" y="3436868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C7D1022-C32D-A967-A331-17EEBF3F7486}"/>
              </a:ext>
            </a:extLst>
          </p:cNvPr>
          <p:cNvSpPr txBox="1"/>
          <p:nvPr/>
        </p:nvSpPr>
        <p:spPr>
          <a:xfrm>
            <a:off x="7160931" y="3436868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BF0E21B-97FA-4AAE-AE41-FF470647A48E}"/>
              </a:ext>
            </a:extLst>
          </p:cNvPr>
          <p:cNvSpPr txBox="1"/>
          <p:nvPr/>
        </p:nvSpPr>
        <p:spPr>
          <a:xfrm>
            <a:off x="8528280" y="3445101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7766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-4493709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206551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3545781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A40B58D-AC55-7ED8-179D-2DB9D71DD575}"/>
              </a:ext>
            </a:extLst>
          </p:cNvPr>
          <p:cNvSpPr txBox="1"/>
          <p:nvPr/>
        </p:nvSpPr>
        <p:spPr>
          <a:xfrm>
            <a:off x="12760120" y="117128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retInterv">
            <a:extLst>
              <a:ext uri="{FF2B5EF4-FFF2-40B4-BE49-F238E27FC236}">
                <a16:creationId xmlns:a16="http://schemas.microsoft.com/office/drawing/2014/main" id="{B5E723A1-363B-93F5-4F40-BF4346F26B9F}"/>
              </a:ext>
            </a:extLst>
          </p:cNvPr>
          <p:cNvSpPr/>
          <p:nvPr/>
        </p:nvSpPr>
        <p:spPr>
          <a:xfrm>
            <a:off x="4617912" y="1811939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">
            <a:extLst>
              <a:ext uri="{FF2B5EF4-FFF2-40B4-BE49-F238E27FC236}">
                <a16:creationId xmlns:a16="http://schemas.microsoft.com/office/drawing/2014/main" id="{C1D3F173-41D2-4B8C-99B3-D4A448BE7378}"/>
              </a:ext>
            </a:extLst>
          </p:cNvPr>
          <p:cNvSpPr txBox="1"/>
          <p:nvPr/>
        </p:nvSpPr>
        <p:spPr>
          <a:xfrm>
            <a:off x="4546792" y="1869242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Modelo multiplicativo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1CC64D6E-8ABA-583B-F8DD-A862EBB666A6}"/>
              </a:ext>
            </a:extLst>
          </p:cNvPr>
          <p:cNvSpPr/>
          <p:nvPr/>
        </p:nvSpPr>
        <p:spPr>
          <a:xfrm>
            <a:off x="4617912" y="515387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Intervalo">
            <a:extLst>
              <a:ext uri="{FF2B5EF4-FFF2-40B4-BE49-F238E27FC236}">
                <a16:creationId xmlns:a16="http://schemas.microsoft.com/office/drawing/2014/main" id="{C78A1FE5-C4DE-5ED4-7D45-7D68EA9AD1EC}"/>
              </a:ext>
            </a:extLst>
          </p:cNvPr>
          <p:cNvSpPr txBox="1"/>
          <p:nvPr/>
        </p:nvSpPr>
        <p:spPr>
          <a:xfrm>
            <a:off x="4546792" y="521118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Modelo Aditivo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1C3487A-D485-7067-62CD-5B3C66A4AE01}"/>
              </a:ext>
            </a:extLst>
          </p:cNvPr>
          <p:cNvSpPr/>
          <p:nvPr/>
        </p:nvSpPr>
        <p:spPr>
          <a:xfrm>
            <a:off x="1864925" y="2366665"/>
            <a:ext cx="8714336" cy="2561353"/>
          </a:xfrm>
          <a:prstGeom prst="roundRect">
            <a:avLst/>
          </a:prstGeom>
          <a:solidFill>
            <a:srgbClr val="FFB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38A3CB-1985-73F7-9174-AFB99D1C1315}"/>
              </a:ext>
            </a:extLst>
          </p:cNvPr>
          <p:cNvSpPr/>
          <p:nvPr/>
        </p:nvSpPr>
        <p:spPr>
          <a:xfrm>
            <a:off x="2831463" y="2550824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Mudanças percentuais (proporcionais) são constantes na série em cada período do ciclo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4794BB4-638D-9233-3104-7E69359067DC}"/>
              </a:ext>
            </a:extLst>
          </p:cNvPr>
          <p:cNvSpPr/>
          <p:nvPr/>
        </p:nvSpPr>
        <p:spPr>
          <a:xfrm>
            <a:off x="2370287" y="3540272"/>
            <a:ext cx="607568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Y[t]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74D991-E018-C4FF-7092-F1F24EE93A21}"/>
              </a:ext>
            </a:extLst>
          </p:cNvPr>
          <p:cNvSpPr/>
          <p:nvPr/>
        </p:nvSpPr>
        <p:spPr>
          <a:xfrm>
            <a:off x="3574915" y="3540272"/>
            <a:ext cx="1445960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Tendência[t]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6EC2338-165C-C20C-3F07-D74E49C78562}"/>
              </a:ext>
            </a:extLst>
          </p:cNvPr>
          <p:cNvSpPr/>
          <p:nvPr/>
        </p:nvSpPr>
        <p:spPr>
          <a:xfrm>
            <a:off x="5496629" y="3532039"/>
            <a:ext cx="1683198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Sazonalidade[t]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110EA97-C540-5DA2-5DBB-380CCF20AFA6}"/>
              </a:ext>
            </a:extLst>
          </p:cNvPr>
          <p:cNvSpPr/>
          <p:nvPr/>
        </p:nvSpPr>
        <p:spPr>
          <a:xfrm>
            <a:off x="7655581" y="3540272"/>
            <a:ext cx="894115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Ciclo[t]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1C95256-7314-A68E-0725-7FDFD440F89C}"/>
              </a:ext>
            </a:extLst>
          </p:cNvPr>
          <p:cNvSpPr/>
          <p:nvPr/>
        </p:nvSpPr>
        <p:spPr>
          <a:xfrm>
            <a:off x="9039827" y="3540272"/>
            <a:ext cx="894115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Erro[t]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B4D868C-1DB1-6523-A1E0-BB4E67B60928}"/>
              </a:ext>
            </a:extLst>
          </p:cNvPr>
          <p:cNvSpPr/>
          <p:nvPr/>
        </p:nvSpPr>
        <p:spPr>
          <a:xfrm>
            <a:off x="2816433" y="4273339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Erro representa a razão entre o valor observado e o valor previsto pelos componentes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A47644-48CB-DA1D-C83F-984FAAFCE535}"/>
              </a:ext>
            </a:extLst>
          </p:cNvPr>
          <p:cNvSpPr txBox="1"/>
          <p:nvPr/>
        </p:nvSpPr>
        <p:spPr>
          <a:xfrm>
            <a:off x="3011577" y="3249333"/>
            <a:ext cx="45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=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88ABC6C-F23F-0BFF-8002-584DD7341BA2}"/>
              </a:ext>
            </a:extLst>
          </p:cNvPr>
          <p:cNvSpPr txBox="1"/>
          <p:nvPr/>
        </p:nvSpPr>
        <p:spPr>
          <a:xfrm>
            <a:off x="5001979" y="3436868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C7D1022-C32D-A967-A331-17EEBF3F7486}"/>
              </a:ext>
            </a:extLst>
          </p:cNvPr>
          <p:cNvSpPr txBox="1"/>
          <p:nvPr/>
        </p:nvSpPr>
        <p:spPr>
          <a:xfrm>
            <a:off x="7160931" y="3436868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BF0E21B-97FA-4AAE-AE41-FF470647A48E}"/>
              </a:ext>
            </a:extLst>
          </p:cNvPr>
          <p:cNvSpPr txBox="1"/>
          <p:nvPr/>
        </p:nvSpPr>
        <p:spPr>
          <a:xfrm>
            <a:off x="8528280" y="3445101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91513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-4493709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206551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3545781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A40B58D-AC55-7ED8-179D-2DB9D71DD575}"/>
              </a:ext>
            </a:extLst>
          </p:cNvPr>
          <p:cNvSpPr txBox="1"/>
          <p:nvPr/>
        </p:nvSpPr>
        <p:spPr>
          <a:xfrm>
            <a:off x="12760120" y="117128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retInterv">
            <a:extLst>
              <a:ext uri="{FF2B5EF4-FFF2-40B4-BE49-F238E27FC236}">
                <a16:creationId xmlns:a16="http://schemas.microsoft.com/office/drawing/2014/main" id="{B5E723A1-363B-93F5-4F40-BF4346F26B9F}"/>
              </a:ext>
            </a:extLst>
          </p:cNvPr>
          <p:cNvSpPr/>
          <p:nvPr/>
        </p:nvSpPr>
        <p:spPr>
          <a:xfrm>
            <a:off x="4617912" y="1811939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">
            <a:extLst>
              <a:ext uri="{FF2B5EF4-FFF2-40B4-BE49-F238E27FC236}">
                <a16:creationId xmlns:a16="http://schemas.microsoft.com/office/drawing/2014/main" id="{C1D3F173-41D2-4B8C-99B3-D4A448BE7378}"/>
              </a:ext>
            </a:extLst>
          </p:cNvPr>
          <p:cNvSpPr txBox="1"/>
          <p:nvPr/>
        </p:nvSpPr>
        <p:spPr>
          <a:xfrm>
            <a:off x="4546792" y="1869242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Modelo multiplicativo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1CC64D6E-8ABA-583B-F8DD-A862EBB666A6}"/>
              </a:ext>
            </a:extLst>
          </p:cNvPr>
          <p:cNvSpPr/>
          <p:nvPr/>
        </p:nvSpPr>
        <p:spPr>
          <a:xfrm>
            <a:off x="4617912" y="2366665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Intervalo">
            <a:extLst>
              <a:ext uri="{FF2B5EF4-FFF2-40B4-BE49-F238E27FC236}">
                <a16:creationId xmlns:a16="http://schemas.microsoft.com/office/drawing/2014/main" id="{C78A1FE5-C4DE-5ED4-7D45-7D68EA9AD1EC}"/>
              </a:ext>
            </a:extLst>
          </p:cNvPr>
          <p:cNvSpPr txBox="1"/>
          <p:nvPr/>
        </p:nvSpPr>
        <p:spPr>
          <a:xfrm>
            <a:off x="4546792" y="24239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Modelo Aditivo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1C3487A-D485-7067-62CD-5B3C66A4AE01}"/>
              </a:ext>
            </a:extLst>
          </p:cNvPr>
          <p:cNvSpPr/>
          <p:nvPr/>
        </p:nvSpPr>
        <p:spPr>
          <a:xfrm>
            <a:off x="-9311396" y="2366665"/>
            <a:ext cx="8714336" cy="2561353"/>
          </a:xfrm>
          <a:prstGeom prst="roundRect">
            <a:avLst/>
          </a:prstGeom>
          <a:solidFill>
            <a:srgbClr val="FFB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338A3CB-1985-73F7-9174-AFB99D1C1315}"/>
              </a:ext>
            </a:extLst>
          </p:cNvPr>
          <p:cNvSpPr/>
          <p:nvPr/>
        </p:nvSpPr>
        <p:spPr>
          <a:xfrm>
            <a:off x="-8344858" y="2550824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Mudanças percentuais (proporcionais) são constantes na série em cada período do ciclo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4794BB4-638D-9233-3104-7E69359067DC}"/>
              </a:ext>
            </a:extLst>
          </p:cNvPr>
          <p:cNvSpPr/>
          <p:nvPr/>
        </p:nvSpPr>
        <p:spPr>
          <a:xfrm>
            <a:off x="-8806034" y="3540272"/>
            <a:ext cx="607568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Y[t]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74D991-E018-C4FF-7092-F1F24EE93A21}"/>
              </a:ext>
            </a:extLst>
          </p:cNvPr>
          <p:cNvSpPr/>
          <p:nvPr/>
        </p:nvSpPr>
        <p:spPr>
          <a:xfrm>
            <a:off x="-7601406" y="3540272"/>
            <a:ext cx="1445960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Tendência[t]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6EC2338-165C-C20C-3F07-D74E49C78562}"/>
              </a:ext>
            </a:extLst>
          </p:cNvPr>
          <p:cNvSpPr/>
          <p:nvPr/>
        </p:nvSpPr>
        <p:spPr>
          <a:xfrm>
            <a:off x="-5679692" y="3532039"/>
            <a:ext cx="1683198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Sazonalidade[t]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110EA97-C540-5DA2-5DBB-380CCF20AFA6}"/>
              </a:ext>
            </a:extLst>
          </p:cNvPr>
          <p:cNvSpPr/>
          <p:nvPr/>
        </p:nvSpPr>
        <p:spPr>
          <a:xfrm>
            <a:off x="-3520740" y="3540272"/>
            <a:ext cx="894115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Ciclo[t]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1C95256-7314-A68E-0725-7FDFD440F89C}"/>
              </a:ext>
            </a:extLst>
          </p:cNvPr>
          <p:cNvSpPr/>
          <p:nvPr/>
        </p:nvSpPr>
        <p:spPr>
          <a:xfrm>
            <a:off x="-2136494" y="3540272"/>
            <a:ext cx="894115" cy="394434"/>
          </a:xfrm>
          <a:prstGeom prst="roundRect">
            <a:avLst/>
          </a:prstGeom>
          <a:solidFill>
            <a:srgbClr val="993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Erro[t]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B4D868C-1DB1-6523-A1E0-BB4E67B60928}"/>
              </a:ext>
            </a:extLst>
          </p:cNvPr>
          <p:cNvSpPr/>
          <p:nvPr/>
        </p:nvSpPr>
        <p:spPr>
          <a:xfrm>
            <a:off x="-8359888" y="4273339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Erro representa a razão entre o valor observado e o valor previsto pelos componentes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AA47644-48CB-DA1D-C83F-984FAAFCE535}"/>
              </a:ext>
            </a:extLst>
          </p:cNvPr>
          <p:cNvSpPr txBox="1"/>
          <p:nvPr/>
        </p:nvSpPr>
        <p:spPr>
          <a:xfrm>
            <a:off x="-8164744" y="3249333"/>
            <a:ext cx="45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=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88ABC6C-F23F-0BFF-8002-584DD7341BA2}"/>
              </a:ext>
            </a:extLst>
          </p:cNvPr>
          <p:cNvSpPr txBox="1"/>
          <p:nvPr/>
        </p:nvSpPr>
        <p:spPr>
          <a:xfrm>
            <a:off x="-6174342" y="3436868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C7D1022-C32D-A967-A331-17EEBF3F7486}"/>
              </a:ext>
            </a:extLst>
          </p:cNvPr>
          <p:cNvSpPr txBox="1"/>
          <p:nvPr/>
        </p:nvSpPr>
        <p:spPr>
          <a:xfrm>
            <a:off x="-4015390" y="3436868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BF0E21B-97FA-4AAE-AE41-FF470647A48E}"/>
              </a:ext>
            </a:extLst>
          </p:cNvPr>
          <p:cNvSpPr txBox="1"/>
          <p:nvPr/>
        </p:nvSpPr>
        <p:spPr>
          <a:xfrm>
            <a:off x="-2648041" y="3445101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ChunkFive" panose="00000500000000000000" pitchFamily="50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69297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-4493709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206551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3545781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A40B58D-AC55-7ED8-179D-2DB9D71DD575}"/>
              </a:ext>
            </a:extLst>
          </p:cNvPr>
          <p:cNvSpPr txBox="1"/>
          <p:nvPr/>
        </p:nvSpPr>
        <p:spPr>
          <a:xfrm>
            <a:off x="12760120" y="117128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retInterv">
            <a:extLst>
              <a:ext uri="{FF2B5EF4-FFF2-40B4-BE49-F238E27FC236}">
                <a16:creationId xmlns:a16="http://schemas.microsoft.com/office/drawing/2014/main" id="{B5E723A1-363B-93F5-4F40-BF4346F26B9F}"/>
              </a:ext>
            </a:extLst>
          </p:cNvPr>
          <p:cNvSpPr/>
          <p:nvPr/>
        </p:nvSpPr>
        <p:spPr>
          <a:xfrm>
            <a:off x="4617912" y="1811939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">
            <a:extLst>
              <a:ext uri="{FF2B5EF4-FFF2-40B4-BE49-F238E27FC236}">
                <a16:creationId xmlns:a16="http://schemas.microsoft.com/office/drawing/2014/main" id="{C1D3F173-41D2-4B8C-99B3-D4A448BE7378}"/>
              </a:ext>
            </a:extLst>
          </p:cNvPr>
          <p:cNvSpPr txBox="1"/>
          <p:nvPr/>
        </p:nvSpPr>
        <p:spPr>
          <a:xfrm>
            <a:off x="4546792" y="1869242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Modelo multiplicativo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1CC64D6E-8ABA-583B-F8DD-A862EBB666A6}"/>
              </a:ext>
            </a:extLst>
          </p:cNvPr>
          <p:cNvSpPr/>
          <p:nvPr/>
        </p:nvSpPr>
        <p:spPr>
          <a:xfrm>
            <a:off x="4617912" y="2366665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Intervalo">
            <a:extLst>
              <a:ext uri="{FF2B5EF4-FFF2-40B4-BE49-F238E27FC236}">
                <a16:creationId xmlns:a16="http://schemas.microsoft.com/office/drawing/2014/main" id="{C78A1FE5-C4DE-5ED4-7D45-7D68EA9AD1EC}"/>
              </a:ext>
            </a:extLst>
          </p:cNvPr>
          <p:cNvSpPr txBox="1"/>
          <p:nvPr/>
        </p:nvSpPr>
        <p:spPr>
          <a:xfrm>
            <a:off x="4546792" y="24239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Modelo Aditivo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11" name="!!Retângulo: Cantos Arredondados 10">
            <a:extLst>
              <a:ext uri="{FF2B5EF4-FFF2-40B4-BE49-F238E27FC236}">
                <a16:creationId xmlns:a16="http://schemas.microsoft.com/office/drawing/2014/main" id="{B6C4FB50-3E75-E24E-C3E3-0FC23C21111B}"/>
              </a:ext>
            </a:extLst>
          </p:cNvPr>
          <p:cNvSpPr/>
          <p:nvPr/>
        </p:nvSpPr>
        <p:spPr>
          <a:xfrm>
            <a:off x="1738831" y="2947947"/>
            <a:ext cx="8714336" cy="2561353"/>
          </a:xfrm>
          <a:prstGeom prst="roundRect">
            <a:avLst/>
          </a:prstGeom>
          <a:solidFill>
            <a:srgbClr val="FFB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!!Retângulo 13">
            <a:extLst>
              <a:ext uri="{FF2B5EF4-FFF2-40B4-BE49-F238E27FC236}">
                <a16:creationId xmlns:a16="http://schemas.microsoft.com/office/drawing/2014/main" id="{0FDAFBB7-5CD1-019C-9CD5-D562143F2074}"/>
              </a:ext>
            </a:extLst>
          </p:cNvPr>
          <p:cNvSpPr/>
          <p:nvPr/>
        </p:nvSpPr>
        <p:spPr>
          <a:xfrm>
            <a:off x="2816433" y="3102057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Mudanças absolutas são constantes na série em cada período do ciclo</a:t>
            </a:r>
          </a:p>
        </p:txBody>
      </p:sp>
      <p:sp>
        <p:nvSpPr>
          <p:cNvPr id="15" name="!!Retângulo: Cantos Arredondados 14">
            <a:extLst>
              <a:ext uri="{FF2B5EF4-FFF2-40B4-BE49-F238E27FC236}">
                <a16:creationId xmlns:a16="http://schemas.microsoft.com/office/drawing/2014/main" id="{60ED9963-C9F4-B9F9-2FFD-A5B1E7257BFE}"/>
              </a:ext>
            </a:extLst>
          </p:cNvPr>
          <p:cNvSpPr/>
          <p:nvPr/>
        </p:nvSpPr>
        <p:spPr>
          <a:xfrm>
            <a:off x="12575943" y="3876107"/>
            <a:ext cx="607568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Y[t]</a:t>
            </a:r>
          </a:p>
        </p:txBody>
      </p:sp>
      <p:sp>
        <p:nvSpPr>
          <p:cNvPr id="16" name="!!Retângulo: Cantos Arredondados 15">
            <a:extLst>
              <a:ext uri="{FF2B5EF4-FFF2-40B4-BE49-F238E27FC236}">
                <a16:creationId xmlns:a16="http://schemas.microsoft.com/office/drawing/2014/main" id="{CC80DD3C-2CEB-77E4-5A33-28D60D295C64}"/>
              </a:ext>
            </a:extLst>
          </p:cNvPr>
          <p:cNvSpPr/>
          <p:nvPr/>
        </p:nvSpPr>
        <p:spPr>
          <a:xfrm>
            <a:off x="13780571" y="3876107"/>
            <a:ext cx="1445960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Tendência[t]</a:t>
            </a:r>
          </a:p>
        </p:txBody>
      </p:sp>
      <p:sp>
        <p:nvSpPr>
          <p:cNvPr id="17" name="!!Retângulo: Cantos Arredondados 16">
            <a:extLst>
              <a:ext uri="{FF2B5EF4-FFF2-40B4-BE49-F238E27FC236}">
                <a16:creationId xmlns:a16="http://schemas.microsoft.com/office/drawing/2014/main" id="{F373B69C-2612-C3F5-34C1-3D3E125CAF5A}"/>
              </a:ext>
            </a:extLst>
          </p:cNvPr>
          <p:cNvSpPr/>
          <p:nvPr/>
        </p:nvSpPr>
        <p:spPr>
          <a:xfrm>
            <a:off x="15702285" y="3867874"/>
            <a:ext cx="1683198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Sazonalidade[t]</a:t>
            </a:r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F77D3390-296E-EF01-8096-006A94E58B94}"/>
              </a:ext>
            </a:extLst>
          </p:cNvPr>
          <p:cNvSpPr/>
          <p:nvPr/>
        </p:nvSpPr>
        <p:spPr>
          <a:xfrm>
            <a:off x="17861237" y="3876107"/>
            <a:ext cx="894115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Ciclo[t]</a:t>
            </a:r>
          </a:p>
        </p:txBody>
      </p:sp>
      <p:sp>
        <p:nvSpPr>
          <p:cNvPr id="35" name="!!Retângulo: Cantos Arredondados 34">
            <a:extLst>
              <a:ext uri="{FF2B5EF4-FFF2-40B4-BE49-F238E27FC236}">
                <a16:creationId xmlns:a16="http://schemas.microsoft.com/office/drawing/2014/main" id="{73FA5D7C-E5FE-1931-321B-BC138AF3942E}"/>
              </a:ext>
            </a:extLst>
          </p:cNvPr>
          <p:cNvSpPr/>
          <p:nvPr/>
        </p:nvSpPr>
        <p:spPr>
          <a:xfrm>
            <a:off x="19245483" y="3876107"/>
            <a:ext cx="894115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Erro[t]</a:t>
            </a:r>
          </a:p>
        </p:txBody>
      </p:sp>
      <p:sp>
        <p:nvSpPr>
          <p:cNvPr id="36" name="!!CaixaDeTexto 35">
            <a:extLst>
              <a:ext uri="{FF2B5EF4-FFF2-40B4-BE49-F238E27FC236}">
                <a16:creationId xmlns:a16="http://schemas.microsoft.com/office/drawing/2014/main" id="{A5B93DDF-2BA4-94AB-6640-39B0CC9E88D1}"/>
              </a:ext>
            </a:extLst>
          </p:cNvPr>
          <p:cNvSpPr txBox="1"/>
          <p:nvPr/>
        </p:nvSpPr>
        <p:spPr>
          <a:xfrm>
            <a:off x="15236819" y="3772703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7" name="!!CaixaDeTexto 36">
            <a:extLst>
              <a:ext uri="{FF2B5EF4-FFF2-40B4-BE49-F238E27FC236}">
                <a16:creationId xmlns:a16="http://schemas.microsoft.com/office/drawing/2014/main" id="{32D5C432-35D4-2753-E046-BD63DB4DE00E}"/>
              </a:ext>
            </a:extLst>
          </p:cNvPr>
          <p:cNvSpPr txBox="1"/>
          <p:nvPr/>
        </p:nvSpPr>
        <p:spPr>
          <a:xfrm>
            <a:off x="17405499" y="3772703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8" name="!!CaixaDeTexto 37">
            <a:extLst>
              <a:ext uri="{FF2B5EF4-FFF2-40B4-BE49-F238E27FC236}">
                <a16:creationId xmlns:a16="http://schemas.microsoft.com/office/drawing/2014/main" id="{E99A6B25-3A39-9784-E7AF-6BE3CD8DC3FA}"/>
              </a:ext>
            </a:extLst>
          </p:cNvPr>
          <p:cNvSpPr txBox="1"/>
          <p:nvPr/>
        </p:nvSpPr>
        <p:spPr>
          <a:xfrm>
            <a:off x="18772848" y="3780936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9" name="!!CaixaDeTexto 38">
            <a:extLst>
              <a:ext uri="{FF2B5EF4-FFF2-40B4-BE49-F238E27FC236}">
                <a16:creationId xmlns:a16="http://schemas.microsoft.com/office/drawing/2014/main" id="{7ECA70E4-3562-F8D5-CFDA-D062A1F5F7B2}"/>
              </a:ext>
            </a:extLst>
          </p:cNvPr>
          <p:cNvSpPr txBox="1"/>
          <p:nvPr/>
        </p:nvSpPr>
        <p:spPr>
          <a:xfrm>
            <a:off x="13195245" y="3565491"/>
            <a:ext cx="45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=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384A2EA-796E-E40C-872F-17FDCC51D05D}"/>
              </a:ext>
            </a:extLst>
          </p:cNvPr>
          <p:cNvSpPr/>
          <p:nvPr/>
        </p:nvSpPr>
        <p:spPr>
          <a:xfrm>
            <a:off x="12976648" y="4645924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Erro representa a diferença entre o valor observado e o valor previsto pelos componentes</a:t>
            </a:r>
          </a:p>
        </p:txBody>
      </p:sp>
    </p:spTree>
    <p:extLst>
      <p:ext uri="{BB962C8B-B14F-4D97-AF65-F5344CB8AC3E}">
        <p14:creationId xmlns:p14="http://schemas.microsoft.com/office/powerpoint/2010/main" val="273520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-4493709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206551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3545781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A40B58D-AC55-7ED8-179D-2DB9D71DD575}"/>
              </a:ext>
            </a:extLst>
          </p:cNvPr>
          <p:cNvSpPr txBox="1"/>
          <p:nvPr/>
        </p:nvSpPr>
        <p:spPr>
          <a:xfrm>
            <a:off x="12760120" y="117128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retInterv">
            <a:extLst>
              <a:ext uri="{FF2B5EF4-FFF2-40B4-BE49-F238E27FC236}">
                <a16:creationId xmlns:a16="http://schemas.microsoft.com/office/drawing/2014/main" id="{B5E723A1-363B-93F5-4F40-BF4346F26B9F}"/>
              </a:ext>
            </a:extLst>
          </p:cNvPr>
          <p:cNvSpPr/>
          <p:nvPr/>
        </p:nvSpPr>
        <p:spPr>
          <a:xfrm>
            <a:off x="4617912" y="1811939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">
            <a:extLst>
              <a:ext uri="{FF2B5EF4-FFF2-40B4-BE49-F238E27FC236}">
                <a16:creationId xmlns:a16="http://schemas.microsoft.com/office/drawing/2014/main" id="{C1D3F173-41D2-4B8C-99B3-D4A448BE7378}"/>
              </a:ext>
            </a:extLst>
          </p:cNvPr>
          <p:cNvSpPr txBox="1"/>
          <p:nvPr/>
        </p:nvSpPr>
        <p:spPr>
          <a:xfrm>
            <a:off x="4546792" y="1869242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Modelo multiplicativo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1CC64D6E-8ABA-583B-F8DD-A862EBB666A6}"/>
              </a:ext>
            </a:extLst>
          </p:cNvPr>
          <p:cNvSpPr/>
          <p:nvPr/>
        </p:nvSpPr>
        <p:spPr>
          <a:xfrm>
            <a:off x="4617912" y="2366665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Intervalo">
            <a:extLst>
              <a:ext uri="{FF2B5EF4-FFF2-40B4-BE49-F238E27FC236}">
                <a16:creationId xmlns:a16="http://schemas.microsoft.com/office/drawing/2014/main" id="{C78A1FE5-C4DE-5ED4-7D45-7D68EA9AD1EC}"/>
              </a:ext>
            </a:extLst>
          </p:cNvPr>
          <p:cNvSpPr txBox="1"/>
          <p:nvPr/>
        </p:nvSpPr>
        <p:spPr>
          <a:xfrm>
            <a:off x="4546792" y="24239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Modelo Aditivo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11" name="!!Retângulo: Cantos Arredondados 10">
            <a:extLst>
              <a:ext uri="{FF2B5EF4-FFF2-40B4-BE49-F238E27FC236}">
                <a16:creationId xmlns:a16="http://schemas.microsoft.com/office/drawing/2014/main" id="{B6C4FB50-3E75-E24E-C3E3-0FC23C21111B}"/>
              </a:ext>
            </a:extLst>
          </p:cNvPr>
          <p:cNvSpPr/>
          <p:nvPr/>
        </p:nvSpPr>
        <p:spPr>
          <a:xfrm>
            <a:off x="1738831" y="2947947"/>
            <a:ext cx="8714336" cy="2561353"/>
          </a:xfrm>
          <a:prstGeom prst="roundRect">
            <a:avLst/>
          </a:prstGeom>
          <a:solidFill>
            <a:srgbClr val="FFB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!!Retângulo 13">
            <a:extLst>
              <a:ext uri="{FF2B5EF4-FFF2-40B4-BE49-F238E27FC236}">
                <a16:creationId xmlns:a16="http://schemas.microsoft.com/office/drawing/2014/main" id="{0FDAFBB7-5CD1-019C-9CD5-D562143F2074}"/>
              </a:ext>
            </a:extLst>
          </p:cNvPr>
          <p:cNvSpPr/>
          <p:nvPr/>
        </p:nvSpPr>
        <p:spPr>
          <a:xfrm>
            <a:off x="2816433" y="3102057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Mudanças absolutas são constantes na série em cada período do ciclo</a:t>
            </a:r>
          </a:p>
        </p:txBody>
      </p:sp>
      <p:sp>
        <p:nvSpPr>
          <p:cNvPr id="15" name="!!Retângulo: Cantos Arredondados 14">
            <a:extLst>
              <a:ext uri="{FF2B5EF4-FFF2-40B4-BE49-F238E27FC236}">
                <a16:creationId xmlns:a16="http://schemas.microsoft.com/office/drawing/2014/main" id="{60ED9963-C9F4-B9F9-2FFD-A5B1E7257BFE}"/>
              </a:ext>
            </a:extLst>
          </p:cNvPr>
          <p:cNvSpPr/>
          <p:nvPr/>
        </p:nvSpPr>
        <p:spPr>
          <a:xfrm>
            <a:off x="2409635" y="3876107"/>
            <a:ext cx="607568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Y[t]</a:t>
            </a:r>
          </a:p>
        </p:txBody>
      </p:sp>
      <p:sp>
        <p:nvSpPr>
          <p:cNvPr id="16" name="!!Retângulo: Cantos Arredondados 15">
            <a:extLst>
              <a:ext uri="{FF2B5EF4-FFF2-40B4-BE49-F238E27FC236}">
                <a16:creationId xmlns:a16="http://schemas.microsoft.com/office/drawing/2014/main" id="{CC80DD3C-2CEB-77E4-5A33-28D60D295C64}"/>
              </a:ext>
            </a:extLst>
          </p:cNvPr>
          <p:cNvSpPr/>
          <p:nvPr/>
        </p:nvSpPr>
        <p:spPr>
          <a:xfrm>
            <a:off x="3614263" y="3876107"/>
            <a:ext cx="1445960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Tendência[t]</a:t>
            </a:r>
          </a:p>
        </p:txBody>
      </p:sp>
      <p:sp>
        <p:nvSpPr>
          <p:cNvPr id="17" name="!!Retângulo: Cantos Arredondados 16">
            <a:extLst>
              <a:ext uri="{FF2B5EF4-FFF2-40B4-BE49-F238E27FC236}">
                <a16:creationId xmlns:a16="http://schemas.microsoft.com/office/drawing/2014/main" id="{F373B69C-2612-C3F5-34C1-3D3E125CAF5A}"/>
              </a:ext>
            </a:extLst>
          </p:cNvPr>
          <p:cNvSpPr/>
          <p:nvPr/>
        </p:nvSpPr>
        <p:spPr>
          <a:xfrm>
            <a:off x="5535977" y="3867874"/>
            <a:ext cx="1683198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Sazonalidade[t]</a:t>
            </a:r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F77D3390-296E-EF01-8096-006A94E58B94}"/>
              </a:ext>
            </a:extLst>
          </p:cNvPr>
          <p:cNvSpPr/>
          <p:nvPr/>
        </p:nvSpPr>
        <p:spPr>
          <a:xfrm>
            <a:off x="7694929" y="3876107"/>
            <a:ext cx="894115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Ciclo[t]</a:t>
            </a:r>
          </a:p>
        </p:txBody>
      </p:sp>
      <p:sp>
        <p:nvSpPr>
          <p:cNvPr id="35" name="!!Retângulo: Cantos Arredondados 34">
            <a:extLst>
              <a:ext uri="{FF2B5EF4-FFF2-40B4-BE49-F238E27FC236}">
                <a16:creationId xmlns:a16="http://schemas.microsoft.com/office/drawing/2014/main" id="{73FA5D7C-E5FE-1931-321B-BC138AF3942E}"/>
              </a:ext>
            </a:extLst>
          </p:cNvPr>
          <p:cNvSpPr/>
          <p:nvPr/>
        </p:nvSpPr>
        <p:spPr>
          <a:xfrm>
            <a:off x="9079175" y="3876107"/>
            <a:ext cx="894115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Erro[t]</a:t>
            </a:r>
          </a:p>
        </p:txBody>
      </p:sp>
      <p:sp>
        <p:nvSpPr>
          <p:cNvPr id="36" name="!!CaixaDeTexto 35">
            <a:extLst>
              <a:ext uri="{FF2B5EF4-FFF2-40B4-BE49-F238E27FC236}">
                <a16:creationId xmlns:a16="http://schemas.microsoft.com/office/drawing/2014/main" id="{A5B93DDF-2BA4-94AB-6640-39B0CC9E88D1}"/>
              </a:ext>
            </a:extLst>
          </p:cNvPr>
          <p:cNvSpPr txBox="1"/>
          <p:nvPr/>
        </p:nvSpPr>
        <p:spPr>
          <a:xfrm>
            <a:off x="14922844" y="3772703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7" name="!!CaixaDeTexto 36">
            <a:extLst>
              <a:ext uri="{FF2B5EF4-FFF2-40B4-BE49-F238E27FC236}">
                <a16:creationId xmlns:a16="http://schemas.microsoft.com/office/drawing/2014/main" id="{32D5C432-35D4-2753-E046-BD63DB4DE00E}"/>
              </a:ext>
            </a:extLst>
          </p:cNvPr>
          <p:cNvSpPr txBox="1"/>
          <p:nvPr/>
        </p:nvSpPr>
        <p:spPr>
          <a:xfrm>
            <a:off x="17091524" y="3772703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8" name="!!CaixaDeTexto 37">
            <a:extLst>
              <a:ext uri="{FF2B5EF4-FFF2-40B4-BE49-F238E27FC236}">
                <a16:creationId xmlns:a16="http://schemas.microsoft.com/office/drawing/2014/main" id="{E99A6B25-3A39-9784-E7AF-6BE3CD8DC3FA}"/>
              </a:ext>
            </a:extLst>
          </p:cNvPr>
          <p:cNvSpPr txBox="1"/>
          <p:nvPr/>
        </p:nvSpPr>
        <p:spPr>
          <a:xfrm>
            <a:off x="18458873" y="3780936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9" name="!!CaixaDeTexto 38">
            <a:extLst>
              <a:ext uri="{FF2B5EF4-FFF2-40B4-BE49-F238E27FC236}">
                <a16:creationId xmlns:a16="http://schemas.microsoft.com/office/drawing/2014/main" id="{7ECA70E4-3562-F8D5-CFDA-D062A1F5F7B2}"/>
              </a:ext>
            </a:extLst>
          </p:cNvPr>
          <p:cNvSpPr txBox="1"/>
          <p:nvPr/>
        </p:nvSpPr>
        <p:spPr>
          <a:xfrm>
            <a:off x="3028937" y="3565491"/>
            <a:ext cx="45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=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384A2EA-796E-E40C-872F-17FDCC51D05D}"/>
              </a:ext>
            </a:extLst>
          </p:cNvPr>
          <p:cNvSpPr/>
          <p:nvPr/>
        </p:nvSpPr>
        <p:spPr>
          <a:xfrm>
            <a:off x="12662673" y="4645924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Erro representa a diferença entre o valor observado e o valor previsto pelos componentes</a:t>
            </a:r>
          </a:p>
        </p:txBody>
      </p:sp>
    </p:spTree>
    <p:extLst>
      <p:ext uri="{BB962C8B-B14F-4D97-AF65-F5344CB8AC3E}">
        <p14:creationId xmlns:p14="http://schemas.microsoft.com/office/powerpoint/2010/main" val="1004785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-4493709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206551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3545781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A40B58D-AC55-7ED8-179D-2DB9D71DD575}"/>
              </a:ext>
            </a:extLst>
          </p:cNvPr>
          <p:cNvSpPr txBox="1"/>
          <p:nvPr/>
        </p:nvSpPr>
        <p:spPr>
          <a:xfrm>
            <a:off x="12760120" y="117128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retInterv">
            <a:extLst>
              <a:ext uri="{FF2B5EF4-FFF2-40B4-BE49-F238E27FC236}">
                <a16:creationId xmlns:a16="http://schemas.microsoft.com/office/drawing/2014/main" id="{B5E723A1-363B-93F5-4F40-BF4346F26B9F}"/>
              </a:ext>
            </a:extLst>
          </p:cNvPr>
          <p:cNvSpPr/>
          <p:nvPr/>
        </p:nvSpPr>
        <p:spPr>
          <a:xfrm>
            <a:off x="4617912" y="1811939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">
            <a:extLst>
              <a:ext uri="{FF2B5EF4-FFF2-40B4-BE49-F238E27FC236}">
                <a16:creationId xmlns:a16="http://schemas.microsoft.com/office/drawing/2014/main" id="{C1D3F173-41D2-4B8C-99B3-D4A448BE7378}"/>
              </a:ext>
            </a:extLst>
          </p:cNvPr>
          <p:cNvSpPr txBox="1"/>
          <p:nvPr/>
        </p:nvSpPr>
        <p:spPr>
          <a:xfrm>
            <a:off x="4546792" y="1869242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Modelo multiplicativo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1CC64D6E-8ABA-583B-F8DD-A862EBB666A6}"/>
              </a:ext>
            </a:extLst>
          </p:cNvPr>
          <p:cNvSpPr/>
          <p:nvPr/>
        </p:nvSpPr>
        <p:spPr>
          <a:xfrm>
            <a:off x="4617912" y="2366665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Intervalo">
            <a:extLst>
              <a:ext uri="{FF2B5EF4-FFF2-40B4-BE49-F238E27FC236}">
                <a16:creationId xmlns:a16="http://schemas.microsoft.com/office/drawing/2014/main" id="{C78A1FE5-C4DE-5ED4-7D45-7D68EA9AD1EC}"/>
              </a:ext>
            </a:extLst>
          </p:cNvPr>
          <p:cNvSpPr txBox="1"/>
          <p:nvPr/>
        </p:nvSpPr>
        <p:spPr>
          <a:xfrm>
            <a:off x="4546792" y="24239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Modelo Aditivo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11" name="!!Retângulo: Cantos Arredondados 10">
            <a:extLst>
              <a:ext uri="{FF2B5EF4-FFF2-40B4-BE49-F238E27FC236}">
                <a16:creationId xmlns:a16="http://schemas.microsoft.com/office/drawing/2014/main" id="{B6C4FB50-3E75-E24E-C3E3-0FC23C21111B}"/>
              </a:ext>
            </a:extLst>
          </p:cNvPr>
          <p:cNvSpPr/>
          <p:nvPr/>
        </p:nvSpPr>
        <p:spPr>
          <a:xfrm>
            <a:off x="1738831" y="2947947"/>
            <a:ext cx="8714336" cy="2561353"/>
          </a:xfrm>
          <a:prstGeom prst="roundRect">
            <a:avLst/>
          </a:prstGeom>
          <a:solidFill>
            <a:srgbClr val="FFB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!!Retângulo 13">
            <a:extLst>
              <a:ext uri="{FF2B5EF4-FFF2-40B4-BE49-F238E27FC236}">
                <a16:creationId xmlns:a16="http://schemas.microsoft.com/office/drawing/2014/main" id="{0FDAFBB7-5CD1-019C-9CD5-D562143F2074}"/>
              </a:ext>
            </a:extLst>
          </p:cNvPr>
          <p:cNvSpPr/>
          <p:nvPr/>
        </p:nvSpPr>
        <p:spPr>
          <a:xfrm>
            <a:off x="2816433" y="3102057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Mudanças absolutas são constantes na série em cada período do ciclo</a:t>
            </a:r>
          </a:p>
        </p:txBody>
      </p:sp>
      <p:sp>
        <p:nvSpPr>
          <p:cNvPr id="15" name="!!Retângulo: Cantos Arredondados 14">
            <a:extLst>
              <a:ext uri="{FF2B5EF4-FFF2-40B4-BE49-F238E27FC236}">
                <a16:creationId xmlns:a16="http://schemas.microsoft.com/office/drawing/2014/main" id="{60ED9963-C9F4-B9F9-2FFD-A5B1E7257BFE}"/>
              </a:ext>
            </a:extLst>
          </p:cNvPr>
          <p:cNvSpPr/>
          <p:nvPr/>
        </p:nvSpPr>
        <p:spPr>
          <a:xfrm>
            <a:off x="2409635" y="3876107"/>
            <a:ext cx="607568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Y[t]</a:t>
            </a:r>
          </a:p>
        </p:txBody>
      </p:sp>
      <p:sp>
        <p:nvSpPr>
          <p:cNvPr id="16" name="!!Retângulo: Cantos Arredondados 15">
            <a:extLst>
              <a:ext uri="{FF2B5EF4-FFF2-40B4-BE49-F238E27FC236}">
                <a16:creationId xmlns:a16="http://schemas.microsoft.com/office/drawing/2014/main" id="{CC80DD3C-2CEB-77E4-5A33-28D60D295C64}"/>
              </a:ext>
            </a:extLst>
          </p:cNvPr>
          <p:cNvSpPr/>
          <p:nvPr/>
        </p:nvSpPr>
        <p:spPr>
          <a:xfrm>
            <a:off x="3614263" y="3876107"/>
            <a:ext cx="1445960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Tendência[t]</a:t>
            </a:r>
          </a:p>
        </p:txBody>
      </p:sp>
      <p:sp>
        <p:nvSpPr>
          <p:cNvPr id="17" name="!!Retângulo: Cantos Arredondados 16">
            <a:extLst>
              <a:ext uri="{FF2B5EF4-FFF2-40B4-BE49-F238E27FC236}">
                <a16:creationId xmlns:a16="http://schemas.microsoft.com/office/drawing/2014/main" id="{F373B69C-2612-C3F5-34C1-3D3E125CAF5A}"/>
              </a:ext>
            </a:extLst>
          </p:cNvPr>
          <p:cNvSpPr/>
          <p:nvPr/>
        </p:nvSpPr>
        <p:spPr>
          <a:xfrm>
            <a:off x="5535977" y="3867874"/>
            <a:ext cx="1683198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Sazonalidade[t]</a:t>
            </a:r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F77D3390-296E-EF01-8096-006A94E58B94}"/>
              </a:ext>
            </a:extLst>
          </p:cNvPr>
          <p:cNvSpPr/>
          <p:nvPr/>
        </p:nvSpPr>
        <p:spPr>
          <a:xfrm>
            <a:off x="7694929" y="3876107"/>
            <a:ext cx="894115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Ciclo[t]</a:t>
            </a:r>
          </a:p>
        </p:txBody>
      </p:sp>
      <p:sp>
        <p:nvSpPr>
          <p:cNvPr id="35" name="!!Retângulo: Cantos Arredondados 34">
            <a:extLst>
              <a:ext uri="{FF2B5EF4-FFF2-40B4-BE49-F238E27FC236}">
                <a16:creationId xmlns:a16="http://schemas.microsoft.com/office/drawing/2014/main" id="{73FA5D7C-E5FE-1931-321B-BC138AF3942E}"/>
              </a:ext>
            </a:extLst>
          </p:cNvPr>
          <p:cNvSpPr/>
          <p:nvPr/>
        </p:nvSpPr>
        <p:spPr>
          <a:xfrm>
            <a:off x="9079175" y="3876107"/>
            <a:ext cx="894115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Erro[t]</a:t>
            </a:r>
          </a:p>
        </p:txBody>
      </p:sp>
      <p:sp>
        <p:nvSpPr>
          <p:cNvPr id="36" name="!!CaixaDeTexto 35">
            <a:extLst>
              <a:ext uri="{FF2B5EF4-FFF2-40B4-BE49-F238E27FC236}">
                <a16:creationId xmlns:a16="http://schemas.microsoft.com/office/drawing/2014/main" id="{A5B93DDF-2BA4-94AB-6640-39B0CC9E88D1}"/>
              </a:ext>
            </a:extLst>
          </p:cNvPr>
          <p:cNvSpPr txBox="1"/>
          <p:nvPr/>
        </p:nvSpPr>
        <p:spPr>
          <a:xfrm>
            <a:off x="5070511" y="3772703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7" name="!!CaixaDeTexto 36">
            <a:extLst>
              <a:ext uri="{FF2B5EF4-FFF2-40B4-BE49-F238E27FC236}">
                <a16:creationId xmlns:a16="http://schemas.microsoft.com/office/drawing/2014/main" id="{32D5C432-35D4-2753-E046-BD63DB4DE00E}"/>
              </a:ext>
            </a:extLst>
          </p:cNvPr>
          <p:cNvSpPr txBox="1"/>
          <p:nvPr/>
        </p:nvSpPr>
        <p:spPr>
          <a:xfrm>
            <a:off x="7239191" y="3772703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8" name="!!CaixaDeTexto 37">
            <a:extLst>
              <a:ext uri="{FF2B5EF4-FFF2-40B4-BE49-F238E27FC236}">
                <a16:creationId xmlns:a16="http://schemas.microsoft.com/office/drawing/2014/main" id="{E99A6B25-3A39-9784-E7AF-6BE3CD8DC3FA}"/>
              </a:ext>
            </a:extLst>
          </p:cNvPr>
          <p:cNvSpPr txBox="1"/>
          <p:nvPr/>
        </p:nvSpPr>
        <p:spPr>
          <a:xfrm>
            <a:off x="8606540" y="3780936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9" name="!!CaixaDeTexto 38">
            <a:extLst>
              <a:ext uri="{FF2B5EF4-FFF2-40B4-BE49-F238E27FC236}">
                <a16:creationId xmlns:a16="http://schemas.microsoft.com/office/drawing/2014/main" id="{7ECA70E4-3562-F8D5-CFDA-D062A1F5F7B2}"/>
              </a:ext>
            </a:extLst>
          </p:cNvPr>
          <p:cNvSpPr txBox="1"/>
          <p:nvPr/>
        </p:nvSpPr>
        <p:spPr>
          <a:xfrm>
            <a:off x="3028937" y="3565491"/>
            <a:ext cx="45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=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384A2EA-796E-E40C-872F-17FDCC51D05D}"/>
              </a:ext>
            </a:extLst>
          </p:cNvPr>
          <p:cNvSpPr/>
          <p:nvPr/>
        </p:nvSpPr>
        <p:spPr>
          <a:xfrm>
            <a:off x="12981024" y="4645924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Erro representa a diferença entre o valor observado e o valor previsto pelos componentes</a:t>
            </a:r>
          </a:p>
        </p:txBody>
      </p:sp>
    </p:spTree>
    <p:extLst>
      <p:ext uri="{BB962C8B-B14F-4D97-AF65-F5344CB8AC3E}">
        <p14:creationId xmlns:p14="http://schemas.microsoft.com/office/powerpoint/2010/main" val="341495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!!IntroPre">
            <a:extLst>
              <a:ext uri="{FF2B5EF4-FFF2-40B4-BE49-F238E27FC236}">
                <a16:creationId xmlns:a16="http://schemas.microsoft.com/office/drawing/2014/main" id="{65671759-49AD-8E5C-0A7B-80D027F4EE00}"/>
              </a:ext>
            </a:extLst>
          </p:cNvPr>
          <p:cNvSpPr txBox="1"/>
          <p:nvPr/>
        </p:nvSpPr>
        <p:spPr>
          <a:xfrm>
            <a:off x="-4493709" y="1203304"/>
            <a:ext cx="473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Pré-processamento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206551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3545781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A40B58D-AC55-7ED8-179D-2DB9D71DD575}"/>
              </a:ext>
            </a:extLst>
          </p:cNvPr>
          <p:cNvSpPr txBox="1"/>
          <p:nvPr/>
        </p:nvSpPr>
        <p:spPr>
          <a:xfrm>
            <a:off x="12760120" y="117128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retInterv">
            <a:extLst>
              <a:ext uri="{FF2B5EF4-FFF2-40B4-BE49-F238E27FC236}">
                <a16:creationId xmlns:a16="http://schemas.microsoft.com/office/drawing/2014/main" id="{B5E723A1-363B-93F5-4F40-BF4346F26B9F}"/>
              </a:ext>
            </a:extLst>
          </p:cNvPr>
          <p:cNvSpPr/>
          <p:nvPr/>
        </p:nvSpPr>
        <p:spPr>
          <a:xfrm>
            <a:off x="4617912" y="1811939"/>
            <a:ext cx="2743200" cy="42660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ervalo">
            <a:extLst>
              <a:ext uri="{FF2B5EF4-FFF2-40B4-BE49-F238E27FC236}">
                <a16:creationId xmlns:a16="http://schemas.microsoft.com/office/drawing/2014/main" id="{C1D3F173-41D2-4B8C-99B3-D4A448BE7378}"/>
              </a:ext>
            </a:extLst>
          </p:cNvPr>
          <p:cNvSpPr txBox="1"/>
          <p:nvPr/>
        </p:nvSpPr>
        <p:spPr>
          <a:xfrm>
            <a:off x="4546792" y="1869242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effectLst/>
                <a:latin typeface="Arial Nova" panose="020F0502020204030204" pitchFamily="34" charset="0"/>
              </a:rPr>
              <a:t>Modelo multiplicativo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1CC64D6E-8ABA-583B-F8DD-A862EBB666A6}"/>
              </a:ext>
            </a:extLst>
          </p:cNvPr>
          <p:cNvSpPr/>
          <p:nvPr/>
        </p:nvSpPr>
        <p:spPr>
          <a:xfrm>
            <a:off x="4617912" y="2366665"/>
            <a:ext cx="2743200" cy="426604"/>
          </a:xfrm>
          <a:prstGeom prst="roundRect">
            <a:avLst/>
          </a:prstGeom>
          <a:solidFill>
            <a:srgbClr val="C12A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!!Intervalo">
            <a:extLst>
              <a:ext uri="{FF2B5EF4-FFF2-40B4-BE49-F238E27FC236}">
                <a16:creationId xmlns:a16="http://schemas.microsoft.com/office/drawing/2014/main" id="{C78A1FE5-C4DE-5ED4-7D45-7D68EA9AD1EC}"/>
              </a:ext>
            </a:extLst>
          </p:cNvPr>
          <p:cNvSpPr txBox="1"/>
          <p:nvPr/>
        </p:nvSpPr>
        <p:spPr>
          <a:xfrm>
            <a:off x="4546792" y="242396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Modelo Aditivo</a:t>
            </a:r>
            <a:endParaRPr lang="pt-BR" sz="1600" dirty="0">
              <a:solidFill>
                <a:schemeClr val="bg1"/>
              </a:solidFill>
              <a:latin typeface="Arial Nova" panose="020F0502020204030204" pitchFamily="34" charset="0"/>
            </a:endParaRPr>
          </a:p>
        </p:txBody>
      </p:sp>
      <p:sp>
        <p:nvSpPr>
          <p:cNvPr id="11" name="!!Retângulo: Cantos Arredondados 10">
            <a:extLst>
              <a:ext uri="{FF2B5EF4-FFF2-40B4-BE49-F238E27FC236}">
                <a16:creationId xmlns:a16="http://schemas.microsoft.com/office/drawing/2014/main" id="{B6C4FB50-3E75-E24E-C3E3-0FC23C21111B}"/>
              </a:ext>
            </a:extLst>
          </p:cNvPr>
          <p:cNvSpPr/>
          <p:nvPr/>
        </p:nvSpPr>
        <p:spPr>
          <a:xfrm>
            <a:off x="1738831" y="2947947"/>
            <a:ext cx="8714336" cy="2561353"/>
          </a:xfrm>
          <a:prstGeom prst="roundRect">
            <a:avLst/>
          </a:prstGeom>
          <a:solidFill>
            <a:srgbClr val="FFB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!!Retângulo 13">
            <a:extLst>
              <a:ext uri="{FF2B5EF4-FFF2-40B4-BE49-F238E27FC236}">
                <a16:creationId xmlns:a16="http://schemas.microsoft.com/office/drawing/2014/main" id="{0FDAFBB7-5CD1-019C-9CD5-D562143F2074}"/>
              </a:ext>
            </a:extLst>
          </p:cNvPr>
          <p:cNvSpPr/>
          <p:nvPr/>
        </p:nvSpPr>
        <p:spPr>
          <a:xfrm>
            <a:off x="2816433" y="3102057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Mudanças absolutas são constantes na série em cada período do ciclo</a:t>
            </a:r>
          </a:p>
        </p:txBody>
      </p:sp>
      <p:sp>
        <p:nvSpPr>
          <p:cNvPr id="15" name="!!Retângulo: Cantos Arredondados 14">
            <a:extLst>
              <a:ext uri="{FF2B5EF4-FFF2-40B4-BE49-F238E27FC236}">
                <a16:creationId xmlns:a16="http://schemas.microsoft.com/office/drawing/2014/main" id="{60ED9963-C9F4-B9F9-2FFD-A5B1E7257BFE}"/>
              </a:ext>
            </a:extLst>
          </p:cNvPr>
          <p:cNvSpPr/>
          <p:nvPr/>
        </p:nvSpPr>
        <p:spPr>
          <a:xfrm>
            <a:off x="2409635" y="3876107"/>
            <a:ext cx="607568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Y[t]</a:t>
            </a:r>
          </a:p>
        </p:txBody>
      </p:sp>
      <p:sp>
        <p:nvSpPr>
          <p:cNvPr id="16" name="!!Retângulo: Cantos Arredondados 15">
            <a:extLst>
              <a:ext uri="{FF2B5EF4-FFF2-40B4-BE49-F238E27FC236}">
                <a16:creationId xmlns:a16="http://schemas.microsoft.com/office/drawing/2014/main" id="{CC80DD3C-2CEB-77E4-5A33-28D60D295C64}"/>
              </a:ext>
            </a:extLst>
          </p:cNvPr>
          <p:cNvSpPr/>
          <p:nvPr/>
        </p:nvSpPr>
        <p:spPr>
          <a:xfrm>
            <a:off x="3614263" y="3876107"/>
            <a:ext cx="1445960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Tendência[t]</a:t>
            </a:r>
          </a:p>
        </p:txBody>
      </p:sp>
      <p:sp>
        <p:nvSpPr>
          <p:cNvPr id="17" name="!!Retângulo: Cantos Arredondados 16">
            <a:extLst>
              <a:ext uri="{FF2B5EF4-FFF2-40B4-BE49-F238E27FC236}">
                <a16:creationId xmlns:a16="http://schemas.microsoft.com/office/drawing/2014/main" id="{F373B69C-2612-C3F5-34C1-3D3E125CAF5A}"/>
              </a:ext>
            </a:extLst>
          </p:cNvPr>
          <p:cNvSpPr/>
          <p:nvPr/>
        </p:nvSpPr>
        <p:spPr>
          <a:xfrm>
            <a:off x="5535977" y="3867874"/>
            <a:ext cx="1683198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Sazonalidade[t]</a:t>
            </a:r>
          </a:p>
        </p:txBody>
      </p:sp>
      <p:sp>
        <p:nvSpPr>
          <p:cNvPr id="34" name="!!Retângulo: Cantos Arredondados 33">
            <a:extLst>
              <a:ext uri="{FF2B5EF4-FFF2-40B4-BE49-F238E27FC236}">
                <a16:creationId xmlns:a16="http://schemas.microsoft.com/office/drawing/2014/main" id="{F77D3390-296E-EF01-8096-006A94E58B94}"/>
              </a:ext>
            </a:extLst>
          </p:cNvPr>
          <p:cNvSpPr/>
          <p:nvPr/>
        </p:nvSpPr>
        <p:spPr>
          <a:xfrm>
            <a:off x="7694929" y="3876107"/>
            <a:ext cx="894115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Ciclo[t]</a:t>
            </a:r>
          </a:p>
        </p:txBody>
      </p:sp>
      <p:sp>
        <p:nvSpPr>
          <p:cNvPr id="35" name="!!Retângulo: Cantos Arredondados 34">
            <a:extLst>
              <a:ext uri="{FF2B5EF4-FFF2-40B4-BE49-F238E27FC236}">
                <a16:creationId xmlns:a16="http://schemas.microsoft.com/office/drawing/2014/main" id="{73FA5D7C-E5FE-1931-321B-BC138AF3942E}"/>
              </a:ext>
            </a:extLst>
          </p:cNvPr>
          <p:cNvSpPr/>
          <p:nvPr/>
        </p:nvSpPr>
        <p:spPr>
          <a:xfrm>
            <a:off x="9079175" y="3876107"/>
            <a:ext cx="894115" cy="394434"/>
          </a:xfrm>
          <a:prstGeom prst="roundRect">
            <a:avLst/>
          </a:prstGeom>
          <a:solidFill>
            <a:srgbClr val="FF33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Erro[t]</a:t>
            </a:r>
          </a:p>
        </p:txBody>
      </p:sp>
      <p:sp>
        <p:nvSpPr>
          <p:cNvPr id="36" name="!!CaixaDeTexto 35">
            <a:extLst>
              <a:ext uri="{FF2B5EF4-FFF2-40B4-BE49-F238E27FC236}">
                <a16:creationId xmlns:a16="http://schemas.microsoft.com/office/drawing/2014/main" id="{A5B93DDF-2BA4-94AB-6640-39B0CC9E88D1}"/>
              </a:ext>
            </a:extLst>
          </p:cNvPr>
          <p:cNvSpPr txBox="1"/>
          <p:nvPr/>
        </p:nvSpPr>
        <p:spPr>
          <a:xfrm>
            <a:off x="5070511" y="3772703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7" name="!!CaixaDeTexto 36">
            <a:extLst>
              <a:ext uri="{FF2B5EF4-FFF2-40B4-BE49-F238E27FC236}">
                <a16:creationId xmlns:a16="http://schemas.microsoft.com/office/drawing/2014/main" id="{32D5C432-35D4-2753-E046-BD63DB4DE00E}"/>
              </a:ext>
            </a:extLst>
          </p:cNvPr>
          <p:cNvSpPr txBox="1"/>
          <p:nvPr/>
        </p:nvSpPr>
        <p:spPr>
          <a:xfrm>
            <a:off x="7239191" y="3772703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8" name="!!CaixaDeTexto 37">
            <a:extLst>
              <a:ext uri="{FF2B5EF4-FFF2-40B4-BE49-F238E27FC236}">
                <a16:creationId xmlns:a16="http://schemas.microsoft.com/office/drawing/2014/main" id="{E99A6B25-3A39-9784-E7AF-6BE3CD8DC3FA}"/>
              </a:ext>
            </a:extLst>
          </p:cNvPr>
          <p:cNvSpPr txBox="1"/>
          <p:nvPr/>
        </p:nvSpPr>
        <p:spPr>
          <a:xfrm>
            <a:off x="8606540" y="3780936"/>
            <a:ext cx="45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+</a:t>
            </a:r>
          </a:p>
        </p:txBody>
      </p:sp>
      <p:sp>
        <p:nvSpPr>
          <p:cNvPr id="39" name="!!CaixaDeTexto 38">
            <a:extLst>
              <a:ext uri="{FF2B5EF4-FFF2-40B4-BE49-F238E27FC236}">
                <a16:creationId xmlns:a16="http://schemas.microsoft.com/office/drawing/2014/main" id="{7ECA70E4-3562-F8D5-CFDA-D062A1F5F7B2}"/>
              </a:ext>
            </a:extLst>
          </p:cNvPr>
          <p:cNvSpPr txBox="1"/>
          <p:nvPr/>
        </p:nvSpPr>
        <p:spPr>
          <a:xfrm>
            <a:off x="3028937" y="3565491"/>
            <a:ext cx="45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  <a:latin typeface="ChunkFive" panose="00000500000000000000" pitchFamily="50" charset="0"/>
              </a:rPr>
              <a:t>=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384A2EA-796E-E40C-872F-17FDCC51D05D}"/>
              </a:ext>
            </a:extLst>
          </p:cNvPr>
          <p:cNvSpPr/>
          <p:nvPr/>
        </p:nvSpPr>
        <p:spPr>
          <a:xfrm>
            <a:off x="2810340" y="4645924"/>
            <a:ext cx="7060992" cy="514350"/>
          </a:xfrm>
          <a:prstGeom prst="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Erro representa a diferença entre o valor observado e o valor previsto pelos componentes</a:t>
            </a:r>
          </a:p>
        </p:txBody>
      </p:sp>
      <p:pic>
        <p:nvPicPr>
          <p:cNvPr id="9" name="Picture 2" descr="Olha a multa! Encontre 3 erros de trânsito no estacionamento">
            <a:extLst>
              <a:ext uri="{FF2B5EF4-FFF2-40B4-BE49-F238E27FC236}">
                <a16:creationId xmlns:a16="http://schemas.microsoft.com/office/drawing/2014/main" id="{975F4370-3583-C82F-D055-E2DC86FB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20" y="2069807"/>
            <a:ext cx="4657897" cy="309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20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901033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-6229416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354578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C695A228-DFC9-D0F4-20AD-15918BCECC55}"/>
              </a:ext>
            </a:extLst>
          </p:cNvPr>
          <p:cNvSpPr txBox="1"/>
          <p:nvPr/>
        </p:nvSpPr>
        <p:spPr>
          <a:xfrm>
            <a:off x="13055207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pic>
        <p:nvPicPr>
          <p:cNvPr id="7170" name="Picture 2" descr="Olha a multa! Encontre 3 erros de trânsito no estacionamento">
            <a:extLst>
              <a:ext uri="{FF2B5EF4-FFF2-40B4-BE49-F238E27FC236}">
                <a16:creationId xmlns:a16="http://schemas.microsoft.com/office/drawing/2014/main" id="{DA927053-D038-5DAA-E1B6-AAF19F4F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419" y="2069807"/>
            <a:ext cx="4657897" cy="309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stacionariedade de Séries Temporais - Análise Macro">
            <a:extLst>
              <a:ext uri="{FF2B5EF4-FFF2-40B4-BE49-F238E27FC236}">
                <a16:creationId xmlns:a16="http://schemas.microsoft.com/office/drawing/2014/main" id="{54F304F5-C172-E613-F6C5-71A9C5042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207" y="1854149"/>
            <a:ext cx="4865744" cy="370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421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!!Intro">
            <a:extLst>
              <a:ext uri="{FF2B5EF4-FFF2-40B4-BE49-F238E27FC236}">
                <a16:creationId xmlns:a16="http://schemas.microsoft.com/office/drawing/2014/main" id="{12782E6F-CF1D-BDA2-6781-DAC533DD1AD1}"/>
              </a:ext>
            </a:extLst>
          </p:cNvPr>
          <p:cNvSpPr txBox="1"/>
          <p:nvPr/>
        </p:nvSpPr>
        <p:spPr>
          <a:xfrm>
            <a:off x="5041508" y="135225"/>
            <a:ext cx="2989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6" name="!!BoxMbjt">
            <a:extLst>
              <a:ext uri="{FF2B5EF4-FFF2-40B4-BE49-F238E27FC236}">
                <a16:creationId xmlns:a16="http://schemas.microsoft.com/office/drawing/2014/main" id="{9BEF6694-5F6E-2F83-CAF0-72B85449F3C6}"/>
              </a:ext>
            </a:extLst>
          </p:cNvPr>
          <p:cNvSpPr/>
          <p:nvPr/>
        </p:nvSpPr>
        <p:spPr>
          <a:xfrm>
            <a:off x="12744901" y="1798026"/>
            <a:ext cx="1804020" cy="32214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Objt">
            <a:extLst>
              <a:ext uri="{FF2B5EF4-FFF2-40B4-BE49-F238E27FC236}">
                <a16:creationId xmlns:a16="http://schemas.microsoft.com/office/drawing/2014/main" id="{2B81B7CC-3C02-B2FF-6244-C2ED2AB8A60E}"/>
              </a:ext>
            </a:extLst>
          </p:cNvPr>
          <p:cNvSpPr txBox="1"/>
          <p:nvPr/>
        </p:nvSpPr>
        <p:spPr>
          <a:xfrm>
            <a:off x="13115970" y="4412132"/>
            <a:ext cx="15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14997258" y="1818261"/>
            <a:ext cx="1804020" cy="3221477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15191570" y="4412132"/>
            <a:ext cx="1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14" name="!!SETA1">
            <a:extLst>
              <a:ext uri="{FF2B5EF4-FFF2-40B4-BE49-F238E27FC236}">
                <a16:creationId xmlns:a16="http://schemas.microsoft.com/office/drawing/2014/main" id="{190D42F4-E29E-C817-65A8-64C97D5F8361}"/>
              </a:ext>
            </a:extLst>
          </p:cNvPr>
          <p:cNvSpPr/>
          <p:nvPr/>
        </p:nvSpPr>
        <p:spPr>
          <a:xfrm>
            <a:off x="4848724" y="-1986857"/>
            <a:ext cx="2848881" cy="10660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00000"/>
              </a:gs>
              <a:gs pos="100000">
                <a:srgbClr val="C55A1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!!SETA2">
            <a:extLst>
              <a:ext uri="{FF2B5EF4-FFF2-40B4-BE49-F238E27FC236}">
                <a16:creationId xmlns:a16="http://schemas.microsoft.com/office/drawing/2014/main" id="{291E506E-B500-B448-45E6-F20DE799C502}"/>
              </a:ext>
            </a:extLst>
          </p:cNvPr>
          <p:cNvSpPr/>
          <p:nvPr/>
        </p:nvSpPr>
        <p:spPr>
          <a:xfrm flipV="1">
            <a:off x="4678000" y="7413427"/>
            <a:ext cx="2835999" cy="117279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55A11"/>
              </a:gs>
              <a:gs pos="100000">
                <a:srgbClr val="C12ABF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384639" y="2200892"/>
              <a:ext cx="1099084" cy="188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9084" cy="1883936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4992" ay="714684" az="860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7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84639" y="2200892"/>
                <a:ext cx="1099084" cy="18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225774" y="2315812"/>
              <a:ext cx="124697" cy="1858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4697" cy="185828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-76773" ay="-486540" az="108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57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25774" y="2315812"/>
                <a:ext cx="124697" cy="185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894185" y="2267150"/>
              <a:ext cx="1182305" cy="190023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82305" cy="1900232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16860" ay="137834" az="-1679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7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4185" y="2267150"/>
                <a:ext cx="1182305" cy="19002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!!Lousa">
            <a:extLst>
              <a:ext uri="{FF2B5EF4-FFF2-40B4-BE49-F238E27FC236}">
                <a16:creationId xmlns:a16="http://schemas.microsoft.com/office/drawing/2014/main" id="{125AD0A0-12E1-B510-8A98-793894F9125A}"/>
              </a:ext>
            </a:extLst>
          </p:cNvPr>
          <p:cNvSpPr/>
          <p:nvPr/>
        </p:nvSpPr>
        <p:spPr>
          <a:xfrm>
            <a:off x="12527281" y="411480"/>
            <a:ext cx="11323320" cy="6235572"/>
          </a:xfrm>
          <a:custGeom>
            <a:avLst/>
            <a:gdLst>
              <a:gd name="connsiteX0" fmla="*/ 0 w 11323320"/>
              <a:gd name="connsiteY0" fmla="*/ 0 h 6235572"/>
              <a:gd name="connsiteX1" fmla="*/ 552844 w 11323320"/>
              <a:gd name="connsiteY1" fmla="*/ 0 h 6235572"/>
              <a:gd name="connsiteX2" fmla="*/ 1105689 w 11323320"/>
              <a:gd name="connsiteY2" fmla="*/ 0 h 6235572"/>
              <a:gd name="connsiteX3" fmla="*/ 1545300 w 11323320"/>
              <a:gd name="connsiteY3" fmla="*/ 0 h 6235572"/>
              <a:gd name="connsiteX4" fmla="*/ 2437844 w 11323320"/>
              <a:gd name="connsiteY4" fmla="*/ 0 h 6235572"/>
              <a:gd name="connsiteX5" fmla="*/ 2877455 w 11323320"/>
              <a:gd name="connsiteY5" fmla="*/ 0 h 6235572"/>
              <a:gd name="connsiteX6" fmla="*/ 3203833 w 11323320"/>
              <a:gd name="connsiteY6" fmla="*/ 0 h 6235572"/>
              <a:gd name="connsiteX7" fmla="*/ 4096378 w 11323320"/>
              <a:gd name="connsiteY7" fmla="*/ 0 h 6235572"/>
              <a:gd name="connsiteX8" fmla="*/ 4535989 w 11323320"/>
              <a:gd name="connsiteY8" fmla="*/ 0 h 6235572"/>
              <a:gd name="connsiteX9" fmla="*/ 5202066 w 11323320"/>
              <a:gd name="connsiteY9" fmla="*/ 0 h 6235572"/>
              <a:gd name="connsiteX10" fmla="*/ 5868144 w 11323320"/>
              <a:gd name="connsiteY10" fmla="*/ 0 h 6235572"/>
              <a:gd name="connsiteX11" fmla="*/ 6534222 w 11323320"/>
              <a:gd name="connsiteY11" fmla="*/ 0 h 6235572"/>
              <a:gd name="connsiteX12" fmla="*/ 7200299 w 11323320"/>
              <a:gd name="connsiteY12" fmla="*/ 0 h 6235572"/>
              <a:gd name="connsiteX13" fmla="*/ 7866377 w 11323320"/>
              <a:gd name="connsiteY13" fmla="*/ 0 h 6235572"/>
              <a:gd name="connsiteX14" fmla="*/ 8419221 w 11323320"/>
              <a:gd name="connsiteY14" fmla="*/ 0 h 6235572"/>
              <a:gd name="connsiteX15" fmla="*/ 9085299 w 11323320"/>
              <a:gd name="connsiteY15" fmla="*/ 0 h 6235572"/>
              <a:gd name="connsiteX16" fmla="*/ 9864610 w 11323320"/>
              <a:gd name="connsiteY16" fmla="*/ 0 h 6235572"/>
              <a:gd name="connsiteX17" fmla="*/ 10530688 w 11323320"/>
              <a:gd name="connsiteY17" fmla="*/ 0 h 6235572"/>
              <a:gd name="connsiteX18" fmla="*/ 11323320 w 11323320"/>
              <a:gd name="connsiteY18" fmla="*/ 0 h 6235572"/>
              <a:gd name="connsiteX19" fmla="*/ 11323320 w 11323320"/>
              <a:gd name="connsiteY19" fmla="*/ 692841 h 6235572"/>
              <a:gd name="connsiteX20" fmla="*/ 11323320 w 11323320"/>
              <a:gd name="connsiteY20" fmla="*/ 1448038 h 6235572"/>
              <a:gd name="connsiteX21" fmla="*/ 11323320 w 11323320"/>
              <a:gd name="connsiteY21" fmla="*/ 2016168 h 6235572"/>
              <a:gd name="connsiteX22" fmla="*/ 11323320 w 11323320"/>
              <a:gd name="connsiteY22" fmla="*/ 2584298 h 6235572"/>
              <a:gd name="connsiteX23" fmla="*/ 11323320 w 11323320"/>
              <a:gd name="connsiteY23" fmla="*/ 3339495 h 6235572"/>
              <a:gd name="connsiteX24" fmla="*/ 11323320 w 11323320"/>
              <a:gd name="connsiteY24" fmla="*/ 4157048 h 6235572"/>
              <a:gd name="connsiteX25" fmla="*/ 11323320 w 11323320"/>
              <a:gd name="connsiteY25" fmla="*/ 4725178 h 6235572"/>
              <a:gd name="connsiteX26" fmla="*/ 11323320 w 11323320"/>
              <a:gd name="connsiteY26" fmla="*/ 5230952 h 6235572"/>
              <a:gd name="connsiteX27" fmla="*/ 11323320 w 11323320"/>
              <a:gd name="connsiteY27" fmla="*/ 6235572 h 6235572"/>
              <a:gd name="connsiteX28" fmla="*/ 10996942 w 11323320"/>
              <a:gd name="connsiteY28" fmla="*/ 6235572 h 6235572"/>
              <a:gd name="connsiteX29" fmla="*/ 10670564 w 11323320"/>
              <a:gd name="connsiteY29" fmla="*/ 6235572 h 6235572"/>
              <a:gd name="connsiteX30" fmla="*/ 10004486 w 11323320"/>
              <a:gd name="connsiteY30" fmla="*/ 6235572 h 6235572"/>
              <a:gd name="connsiteX31" fmla="*/ 9564875 w 11323320"/>
              <a:gd name="connsiteY31" fmla="*/ 6235572 h 6235572"/>
              <a:gd name="connsiteX32" fmla="*/ 8785564 w 11323320"/>
              <a:gd name="connsiteY32" fmla="*/ 6235572 h 6235572"/>
              <a:gd name="connsiteX33" fmla="*/ 8459186 w 11323320"/>
              <a:gd name="connsiteY33" fmla="*/ 6235572 h 6235572"/>
              <a:gd name="connsiteX34" fmla="*/ 7793108 w 11323320"/>
              <a:gd name="connsiteY34" fmla="*/ 6235572 h 6235572"/>
              <a:gd name="connsiteX35" fmla="*/ 7127031 w 11323320"/>
              <a:gd name="connsiteY35" fmla="*/ 6235572 h 6235572"/>
              <a:gd name="connsiteX36" fmla="*/ 6574186 w 11323320"/>
              <a:gd name="connsiteY36" fmla="*/ 6235572 h 6235572"/>
              <a:gd name="connsiteX37" fmla="*/ 5681642 w 11323320"/>
              <a:gd name="connsiteY37" fmla="*/ 6235572 h 6235572"/>
              <a:gd name="connsiteX38" fmla="*/ 5355264 w 11323320"/>
              <a:gd name="connsiteY38" fmla="*/ 6235572 h 6235572"/>
              <a:gd name="connsiteX39" fmla="*/ 4462720 w 11323320"/>
              <a:gd name="connsiteY39" fmla="*/ 6235572 h 6235572"/>
              <a:gd name="connsiteX40" fmla="*/ 3570176 w 11323320"/>
              <a:gd name="connsiteY40" fmla="*/ 6235572 h 6235572"/>
              <a:gd name="connsiteX41" fmla="*/ 3243798 w 11323320"/>
              <a:gd name="connsiteY41" fmla="*/ 6235572 h 6235572"/>
              <a:gd name="connsiteX42" fmla="*/ 2917420 w 11323320"/>
              <a:gd name="connsiteY42" fmla="*/ 6235572 h 6235572"/>
              <a:gd name="connsiteX43" fmla="*/ 2024876 w 11323320"/>
              <a:gd name="connsiteY43" fmla="*/ 6235572 h 6235572"/>
              <a:gd name="connsiteX44" fmla="*/ 1698498 w 11323320"/>
              <a:gd name="connsiteY44" fmla="*/ 6235572 h 6235572"/>
              <a:gd name="connsiteX45" fmla="*/ 1145654 w 11323320"/>
              <a:gd name="connsiteY45" fmla="*/ 6235572 h 6235572"/>
              <a:gd name="connsiteX46" fmla="*/ 819276 w 11323320"/>
              <a:gd name="connsiteY46" fmla="*/ 6235572 h 6235572"/>
              <a:gd name="connsiteX47" fmla="*/ 0 w 11323320"/>
              <a:gd name="connsiteY47" fmla="*/ 6235572 h 6235572"/>
              <a:gd name="connsiteX48" fmla="*/ 0 w 11323320"/>
              <a:gd name="connsiteY48" fmla="*/ 5667442 h 6235572"/>
              <a:gd name="connsiteX49" fmla="*/ 0 w 11323320"/>
              <a:gd name="connsiteY49" fmla="*/ 4849889 h 6235572"/>
              <a:gd name="connsiteX50" fmla="*/ 0 w 11323320"/>
              <a:gd name="connsiteY50" fmla="*/ 4219404 h 6235572"/>
              <a:gd name="connsiteX51" fmla="*/ 0 w 11323320"/>
              <a:gd name="connsiteY51" fmla="*/ 3713630 h 6235572"/>
              <a:gd name="connsiteX52" fmla="*/ 0 w 11323320"/>
              <a:gd name="connsiteY52" fmla="*/ 3083144 h 6235572"/>
              <a:gd name="connsiteX53" fmla="*/ 0 w 11323320"/>
              <a:gd name="connsiteY53" fmla="*/ 2265591 h 6235572"/>
              <a:gd name="connsiteX54" fmla="*/ 0 w 11323320"/>
              <a:gd name="connsiteY54" fmla="*/ 1759817 h 6235572"/>
              <a:gd name="connsiteX55" fmla="*/ 0 w 11323320"/>
              <a:gd name="connsiteY55" fmla="*/ 1129331 h 6235572"/>
              <a:gd name="connsiteX56" fmla="*/ 0 w 11323320"/>
              <a:gd name="connsiteY56" fmla="*/ 0 h 623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1323320" h="6235572" fill="none" extrusionOk="0">
                <a:moveTo>
                  <a:pt x="0" y="0"/>
                </a:moveTo>
                <a:cubicBezTo>
                  <a:pt x="119139" y="9248"/>
                  <a:pt x="413428" y="27351"/>
                  <a:pt x="552844" y="0"/>
                </a:cubicBezTo>
                <a:cubicBezTo>
                  <a:pt x="692260" y="-27351"/>
                  <a:pt x="879587" y="-8763"/>
                  <a:pt x="1105689" y="0"/>
                </a:cubicBezTo>
                <a:cubicBezTo>
                  <a:pt x="1331791" y="8763"/>
                  <a:pt x="1367145" y="-13615"/>
                  <a:pt x="1545300" y="0"/>
                </a:cubicBezTo>
                <a:cubicBezTo>
                  <a:pt x="1723455" y="13615"/>
                  <a:pt x="2214934" y="15426"/>
                  <a:pt x="2437844" y="0"/>
                </a:cubicBezTo>
                <a:cubicBezTo>
                  <a:pt x="2660754" y="-15426"/>
                  <a:pt x="2768685" y="-10441"/>
                  <a:pt x="2877455" y="0"/>
                </a:cubicBezTo>
                <a:cubicBezTo>
                  <a:pt x="2986225" y="10441"/>
                  <a:pt x="3072114" y="2903"/>
                  <a:pt x="3203833" y="0"/>
                </a:cubicBezTo>
                <a:cubicBezTo>
                  <a:pt x="3335552" y="-2903"/>
                  <a:pt x="3761861" y="37086"/>
                  <a:pt x="4096378" y="0"/>
                </a:cubicBezTo>
                <a:cubicBezTo>
                  <a:pt x="4430896" y="-37086"/>
                  <a:pt x="4352604" y="13611"/>
                  <a:pt x="4535989" y="0"/>
                </a:cubicBezTo>
                <a:cubicBezTo>
                  <a:pt x="4719374" y="-13611"/>
                  <a:pt x="4907152" y="32191"/>
                  <a:pt x="5202066" y="0"/>
                </a:cubicBezTo>
                <a:cubicBezTo>
                  <a:pt x="5496980" y="-32191"/>
                  <a:pt x="5634080" y="-33184"/>
                  <a:pt x="5868144" y="0"/>
                </a:cubicBezTo>
                <a:cubicBezTo>
                  <a:pt x="6102208" y="33184"/>
                  <a:pt x="6349950" y="-393"/>
                  <a:pt x="6534222" y="0"/>
                </a:cubicBezTo>
                <a:cubicBezTo>
                  <a:pt x="6718494" y="393"/>
                  <a:pt x="7050295" y="26261"/>
                  <a:pt x="7200299" y="0"/>
                </a:cubicBezTo>
                <a:cubicBezTo>
                  <a:pt x="7350303" y="-26261"/>
                  <a:pt x="7697681" y="15407"/>
                  <a:pt x="7866377" y="0"/>
                </a:cubicBezTo>
                <a:cubicBezTo>
                  <a:pt x="8035073" y="-15407"/>
                  <a:pt x="8181065" y="-14226"/>
                  <a:pt x="8419221" y="0"/>
                </a:cubicBezTo>
                <a:cubicBezTo>
                  <a:pt x="8657377" y="14226"/>
                  <a:pt x="8771624" y="10758"/>
                  <a:pt x="9085299" y="0"/>
                </a:cubicBezTo>
                <a:cubicBezTo>
                  <a:pt x="9398974" y="-10758"/>
                  <a:pt x="9640806" y="-10510"/>
                  <a:pt x="9864610" y="0"/>
                </a:cubicBezTo>
                <a:cubicBezTo>
                  <a:pt x="10088414" y="10510"/>
                  <a:pt x="10354171" y="17617"/>
                  <a:pt x="10530688" y="0"/>
                </a:cubicBezTo>
                <a:cubicBezTo>
                  <a:pt x="10707205" y="-17617"/>
                  <a:pt x="11091173" y="21473"/>
                  <a:pt x="11323320" y="0"/>
                </a:cubicBezTo>
                <a:cubicBezTo>
                  <a:pt x="11324581" y="344019"/>
                  <a:pt x="11308627" y="373316"/>
                  <a:pt x="11323320" y="692841"/>
                </a:cubicBezTo>
                <a:cubicBezTo>
                  <a:pt x="11338013" y="1012366"/>
                  <a:pt x="11346654" y="1092708"/>
                  <a:pt x="11323320" y="1448038"/>
                </a:cubicBezTo>
                <a:cubicBezTo>
                  <a:pt x="11299986" y="1803368"/>
                  <a:pt x="11349563" y="1895029"/>
                  <a:pt x="11323320" y="2016168"/>
                </a:cubicBezTo>
                <a:cubicBezTo>
                  <a:pt x="11297078" y="2137307"/>
                  <a:pt x="11308889" y="2315300"/>
                  <a:pt x="11323320" y="2584298"/>
                </a:cubicBezTo>
                <a:cubicBezTo>
                  <a:pt x="11337752" y="2853296"/>
                  <a:pt x="11318268" y="2996302"/>
                  <a:pt x="11323320" y="3339495"/>
                </a:cubicBezTo>
                <a:cubicBezTo>
                  <a:pt x="11328372" y="3682688"/>
                  <a:pt x="11324872" y="3766825"/>
                  <a:pt x="11323320" y="4157048"/>
                </a:cubicBezTo>
                <a:cubicBezTo>
                  <a:pt x="11321768" y="4547271"/>
                  <a:pt x="11342739" y="4481784"/>
                  <a:pt x="11323320" y="4725178"/>
                </a:cubicBezTo>
                <a:cubicBezTo>
                  <a:pt x="11303902" y="4968572"/>
                  <a:pt x="11322630" y="4999316"/>
                  <a:pt x="11323320" y="5230952"/>
                </a:cubicBezTo>
                <a:cubicBezTo>
                  <a:pt x="11324010" y="5462588"/>
                  <a:pt x="11290728" y="5896286"/>
                  <a:pt x="11323320" y="6235572"/>
                </a:cubicBezTo>
                <a:cubicBezTo>
                  <a:pt x="11223268" y="6244948"/>
                  <a:pt x="11152317" y="6224897"/>
                  <a:pt x="10996942" y="6235572"/>
                </a:cubicBezTo>
                <a:cubicBezTo>
                  <a:pt x="10841567" y="6246247"/>
                  <a:pt x="10786324" y="6229141"/>
                  <a:pt x="10670564" y="6235572"/>
                </a:cubicBezTo>
                <a:cubicBezTo>
                  <a:pt x="10554804" y="6242003"/>
                  <a:pt x="10322554" y="6243818"/>
                  <a:pt x="10004486" y="6235572"/>
                </a:cubicBezTo>
                <a:cubicBezTo>
                  <a:pt x="9686418" y="6227326"/>
                  <a:pt x="9777554" y="6252981"/>
                  <a:pt x="9564875" y="6235572"/>
                </a:cubicBezTo>
                <a:cubicBezTo>
                  <a:pt x="9352196" y="6218163"/>
                  <a:pt x="9106948" y="6243741"/>
                  <a:pt x="8785564" y="6235572"/>
                </a:cubicBezTo>
                <a:cubicBezTo>
                  <a:pt x="8464180" y="6227403"/>
                  <a:pt x="8529780" y="6246919"/>
                  <a:pt x="8459186" y="6235572"/>
                </a:cubicBezTo>
                <a:cubicBezTo>
                  <a:pt x="8388592" y="6224225"/>
                  <a:pt x="8091989" y="6218030"/>
                  <a:pt x="7793108" y="6235572"/>
                </a:cubicBezTo>
                <a:cubicBezTo>
                  <a:pt x="7494227" y="6253114"/>
                  <a:pt x="7358720" y="6267841"/>
                  <a:pt x="7127031" y="6235572"/>
                </a:cubicBezTo>
                <a:cubicBezTo>
                  <a:pt x="6895342" y="6203303"/>
                  <a:pt x="6794522" y="6228382"/>
                  <a:pt x="6574186" y="6235572"/>
                </a:cubicBezTo>
                <a:cubicBezTo>
                  <a:pt x="6353851" y="6242762"/>
                  <a:pt x="6074614" y="6269568"/>
                  <a:pt x="5681642" y="6235572"/>
                </a:cubicBezTo>
                <a:cubicBezTo>
                  <a:pt x="5288670" y="6201576"/>
                  <a:pt x="5464159" y="6219800"/>
                  <a:pt x="5355264" y="6235572"/>
                </a:cubicBezTo>
                <a:cubicBezTo>
                  <a:pt x="5246369" y="6251344"/>
                  <a:pt x="4885194" y="6269939"/>
                  <a:pt x="4462720" y="6235572"/>
                </a:cubicBezTo>
                <a:cubicBezTo>
                  <a:pt x="4040246" y="6201205"/>
                  <a:pt x="3838957" y="6223964"/>
                  <a:pt x="3570176" y="6235572"/>
                </a:cubicBezTo>
                <a:cubicBezTo>
                  <a:pt x="3301395" y="6247180"/>
                  <a:pt x="3323658" y="6244064"/>
                  <a:pt x="3243798" y="6235572"/>
                </a:cubicBezTo>
                <a:cubicBezTo>
                  <a:pt x="3163938" y="6227080"/>
                  <a:pt x="3047596" y="6221537"/>
                  <a:pt x="2917420" y="6235572"/>
                </a:cubicBezTo>
                <a:cubicBezTo>
                  <a:pt x="2787244" y="6249607"/>
                  <a:pt x="2300816" y="6207428"/>
                  <a:pt x="2024876" y="6235572"/>
                </a:cubicBezTo>
                <a:cubicBezTo>
                  <a:pt x="1748936" y="6263716"/>
                  <a:pt x="1844814" y="6230176"/>
                  <a:pt x="1698498" y="6235572"/>
                </a:cubicBezTo>
                <a:cubicBezTo>
                  <a:pt x="1552182" y="6240968"/>
                  <a:pt x="1287280" y="6262494"/>
                  <a:pt x="1145654" y="6235572"/>
                </a:cubicBezTo>
                <a:cubicBezTo>
                  <a:pt x="1004028" y="6208650"/>
                  <a:pt x="968085" y="6250910"/>
                  <a:pt x="819276" y="6235572"/>
                </a:cubicBezTo>
                <a:cubicBezTo>
                  <a:pt x="670467" y="6220234"/>
                  <a:pt x="185317" y="6196994"/>
                  <a:pt x="0" y="6235572"/>
                </a:cubicBezTo>
                <a:cubicBezTo>
                  <a:pt x="-20314" y="6049463"/>
                  <a:pt x="-6954" y="5903279"/>
                  <a:pt x="0" y="5667442"/>
                </a:cubicBezTo>
                <a:cubicBezTo>
                  <a:pt x="6954" y="5431605"/>
                  <a:pt x="22672" y="5128502"/>
                  <a:pt x="0" y="4849889"/>
                </a:cubicBezTo>
                <a:cubicBezTo>
                  <a:pt x="-22672" y="4571276"/>
                  <a:pt x="-29394" y="4488324"/>
                  <a:pt x="0" y="4219404"/>
                </a:cubicBezTo>
                <a:cubicBezTo>
                  <a:pt x="29394" y="3950484"/>
                  <a:pt x="-16414" y="3940664"/>
                  <a:pt x="0" y="3713630"/>
                </a:cubicBezTo>
                <a:cubicBezTo>
                  <a:pt x="16414" y="3486596"/>
                  <a:pt x="-4694" y="3294219"/>
                  <a:pt x="0" y="3083144"/>
                </a:cubicBezTo>
                <a:cubicBezTo>
                  <a:pt x="4694" y="2872069"/>
                  <a:pt x="-33296" y="2471660"/>
                  <a:pt x="0" y="2265591"/>
                </a:cubicBezTo>
                <a:cubicBezTo>
                  <a:pt x="33296" y="2059522"/>
                  <a:pt x="-7521" y="1894687"/>
                  <a:pt x="0" y="1759817"/>
                </a:cubicBezTo>
                <a:cubicBezTo>
                  <a:pt x="7521" y="1624947"/>
                  <a:pt x="3413" y="1277577"/>
                  <a:pt x="0" y="1129331"/>
                </a:cubicBezTo>
                <a:cubicBezTo>
                  <a:pt x="-3413" y="981085"/>
                  <a:pt x="42980" y="363461"/>
                  <a:pt x="0" y="0"/>
                </a:cubicBezTo>
                <a:close/>
              </a:path>
              <a:path w="11323320" h="6235572" stroke="0" extrusionOk="0">
                <a:moveTo>
                  <a:pt x="0" y="0"/>
                </a:moveTo>
                <a:cubicBezTo>
                  <a:pt x="102584" y="-8834"/>
                  <a:pt x="171336" y="16072"/>
                  <a:pt x="326378" y="0"/>
                </a:cubicBezTo>
                <a:cubicBezTo>
                  <a:pt x="481420" y="-16072"/>
                  <a:pt x="551132" y="7008"/>
                  <a:pt x="765989" y="0"/>
                </a:cubicBezTo>
                <a:cubicBezTo>
                  <a:pt x="980846" y="-7008"/>
                  <a:pt x="1208683" y="2087"/>
                  <a:pt x="1432067" y="0"/>
                </a:cubicBezTo>
                <a:cubicBezTo>
                  <a:pt x="1655451" y="-2087"/>
                  <a:pt x="1732663" y="-6358"/>
                  <a:pt x="1871678" y="0"/>
                </a:cubicBezTo>
                <a:cubicBezTo>
                  <a:pt x="2010693" y="6358"/>
                  <a:pt x="2472883" y="22374"/>
                  <a:pt x="2764222" y="0"/>
                </a:cubicBezTo>
                <a:cubicBezTo>
                  <a:pt x="3055561" y="-22374"/>
                  <a:pt x="3447971" y="39956"/>
                  <a:pt x="3656766" y="0"/>
                </a:cubicBezTo>
                <a:cubicBezTo>
                  <a:pt x="3865561" y="-39956"/>
                  <a:pt x="3876022" y="5414"/>
                  <a:pt x="3983144" y="0"/>
                </a:cubicBezTo>
                <a:cubicBezTo>
                  <a:pt x="4090266" y="-5414"/>
                  <a:pt x="4221161" y="13193"/>
                  <a:pt x="4422756" y="0"/>
                </a:cubicBezTo>
                <a:cubicBezTo>
                  <a:pt x="4624351" y="-13193"/>
                  <a:pt x="4784830" y="22090"/>
                  <a:pt x="4975600" y="0"/>
                </a:cubicBezTo>
                <a:cubicBezTo>
                  <a:pt x="5166370" y="-22090"/>
                  <a:pt x="5406103" y="17652"/>
                  <a:pt x="5528444" y="0"/>
                </a:cubicBezTo>
                <a:cubicBezTo>
                  <a:pt x="5650785" y="-17652"/>
                  <a:pt x="5837345" y="9090"/>
                  <a:pt x="5968056" y="0"/>
                </a:cubicBezTo>
                <a:cubicBezTo>
                  <a:pt x="6098767" y="-9090"/>
                  <a:pt x="6367261" y="-2824"/>
                  <a:pt x="6520900" y="0"/>
                </a:cubicBezTo>
                <a:cubicBezTo>
                  <a:pt x="6674539" y="2824"/>
                  <a:pt x="7072580" y="35724"/>
                  <a:pt x="7300211" y="0"/>
                </a:cubicBezTo>
                <a:cubicBezTo>
                  <a:pt x="7527842" y="-35724"/>
                  <a:pt x="7525290" y="18235"/>
                  <a:pt x="7739822" y="0"/>
                </a:cubicBezTo>
                <a:cubicBezTo>
                  <a:pt x="7954354" y="-18235"/>
                  <a:pt x="8058629" y="-25857"/>
                  <a:pt x="8292667" y="0"/>
                </a:cubicBezTo>
                <a:cubicBezTo>
                  <a:pt x="8526706" y="25857"/>
                  <a:pt x="8854691" y="27446"/>
                  <a:pt x="9071978" y="0"/>
                </a:cubicBezTo>
                <a:cubicBezTo>
                  <a:pt x="9289265" y="-27446"/>
                  <a:pt x="9321057" y="-2505"/>
                  <a:pt x="9398356" y="0"/>
                </a:cubicBezTo>
                <a:cubicBezTo>
                  <a:pt x="9475655" y="2505"/>
                  <a:pt x="9738337" y="-16481"/>
                  <a:pt x="9837967" y="0"/>
                </a:cubicBezTo>
                <a:cubicBezTo>
                  <a:pt x="9937597" y="16481"/>
                  <a:pt x="10475371" y="32036"/>
                  <a:pt x="10730511" y="0"/>
                </a:cubicBezTo>
                <a:cubicBezTo>
                  <a:pt x="10985651" y="-32036"/>
                  <a:pt x="11093585" y="-24832"/>
                  <a:pt x="11323320" y="0"/>
                </a:cubicBezTo>
                <a:cubicBezTo>
                  <a:pt x="11290791" y="252238"/>
                  <a:pt x="11290581" y="348532"/>
                  <a:pt x="11323320" y="692841"/>
                </a:cubicBezTo>
                <a:cubicBezTo>
                  <a:pt x="11356059" y="1037150"/>
                  <a:pt x="11297213" y="1085830"/>
                  <a:pt x="11323320" y="1323327"/>
                </a:cubicBezTo>
                <a:cubicBezTo>
                  <a:pt x="11349427" y="1560824"/>
                  <a:pt x="11306573" y="1676441"/>
                  <a:pt x="11323320" y="2016168"/>
                </a:cubicBezTo>
                <a:cubicBezTo>
                  <a:pt x="11340067" y="2355895"/>
                  <a:pt x="11287501" y="2617206"/>
                  <a:pt x="11323320" y="2771365"/>
                </a:cubicBezTo>
                <a:cubicBezTo>
                  <a:pt x="11359139" y="2925524"/>
                  <a:pt x="11313441" y="3124635"/>
                  <a:pt x="11323320" y="3339495"/>
                </a:cubicBezTo>
                <a:cubicBezTo>
                  <a:pt x="11333200" y="3554355"/>
                  <a:pt x="11351999" y="3850389"/>
                  <a:pt x="11323320" y="4094692"/>
                </a:cubicBezTo>
                <a:cubicBezTo>
                  <a:pt x="11294641" y="4338995"/>
                  <a:pt x="11337482" y="4511876"/>
                  <a:pt x="11323320" y="4912245"/>
                </a:cubicBezTo>
                <a:cubicBezTo>
                  <a:pt x="11309158" y="5312614"/>
                  <a:pt x="11295537" y="5295651"/>
                  <a:pt x="11323320" y="5542731"/>
                </a:cubicBezTo>
                <a:cubicBezTo>
                  <a:pt x="11351103" y="5789811"/>
                  <a:pt x="11317184" y="5898449"/>
                  <a:pt x="11323320" y="6235572"/>
                </a:cubicBezTo>
                <a:cubicBezTo>
                  <a:pt x="11117152" y="6198805"/>
                  <a:pt x="10885113" y="6221849"/>
                  <a:pt x="10544009" y="6235572"/>
                </a:cubicBezTo>
                <a:cubicBezTo>
                  <a:pt x="10202905" y="6249295"/>
                  <a:pt x="9988885" y="6227782"/>
                  <a:pt x="9764698" y="6235572"/>
                </a:cubicBezTo>
                <a:cubicBezTo>
                  <a:pt x="9540511" y="6243362"/>
                  <a:pt x="9116792" y="6269789"/>
                  <a:pt x="8872154" y="6235572"/>
                </a:cubicBezTo>
                <a:cubicBezTo>
                  <a:pt x="8627516" y="6201355"/>
                  <a:pt x="8402259" y="6211732"/>
                  <a:pt x="8092843" y="6235572"/>
                </a:cubicBezTo>
                <a:cubicBezTo>
                  <a:pt x="7783427" y="6259412"/>
                  <a:pt x="7412341" y="6210400"/>
                  <a:pt x="7200299" y="6235572"/>
                </a:cubicBezTo>
                <a:cubicBezTo>
                  <a:pt x="6988257" y="6260744"/>
                  <a:pt x="6945326" y="6229080"/>
                  <a:pt x="6873921" y="6235572"/>
                </a:cubicBezTo>
                <a:cubicBezTo>
                  <a:pt x="6802516" y="6242064"/>
                  <a:pt x="6372425" y="6238366"/>
                  <a:pt x="5981377" y="6235572"/>
                </a:cubicBezTo>
                <a:cubicBezTo>
                  <a:pt x="5590329" y="6232778"/>
                  <a:pt x="5813375" y="6220788"/>
                  <a:pt x="5654999" y="6235572"/>
                </a:cubicBezTo>
                <a:cubicBezTo>
                  <a:pt x="5496623" y="6250356"/>
                  <a:pt x="5308059" y="6238528"/>
                  <a:pt x="4988922" y="6235572"/>
                </a:cubicBezTo>
                <a:cubicBezTo>
                  <a:pt x="4669785" y="6232616"/>
                  <a:pt x="4753500" y="6221196"/>
                  <a:pt x="4662544" y="6235572"/>
                </a:cubicBezTo>
                <a:cubicBezTo>
                  <a:pt x="4571588" y="6249948"/>
                  <a:pt x="4399209" y="6234619"/>
                  <a:pt x="4222932" y="6235572"/>
                </a:cubicBezTo>
                <a:cubicBezTo>
                  <a:pt x="4046655" y="6236525"/>
                  <a:pt x="4044463" y="6243679"/>
                  <a:pt x="3896554" y="6235572"/>
                </a:cubicBezTo>
                <a:cubicBezTo>
                  <a:pt x="3748645" y="6227465"/>
                  <a:pt x="3489971" y="6222776"/>
                  <a:pt x="3230477" y="6235572"/>
                </a:cubicBezTo>
                <a:cubicBezTo>
                  <a:pt x="2970983" y="6248368"/>
                  <a:pt x="2992826" y="6256907"/>
                  <a:pt x="2790865" y="6235572"/>
                </a:cubicBezTo>
                <a:cubicBezTo>
                  <a:pt x="2588904" y="6214237"/>
                  <a:pt x="2273789" y="6213348"/>
                  <a:pt x="2124788" y="6235572"/>
                </a:cubicBezTo>
                <a:cubicBezTo>
                  <a:pt x="1975787" y="6257796"/>
                  <a:pt x="1779204" y="6233648"/>
                  <a:pt x="1685176" y="6235572"/>
                </a:cubicBezTo>
                <a:cubicBezTo>
                  <a:pt x="1591148" y="6237496"/>
                  <a:pt x="1227359" y="6217693"/>
                  <a:pt x="1019099" y="6235572"/>
                </a:cubicBezTo>
                <a:cubicBezTo>
                  <a:pt x="810839" y="6253451"/>
                  <a:pt x="302724" y="6278372"/>
                  <a:pt x="0" y="6235572"/>
                </a:cubicBezTo>
                <a:cubicBezTo>
                  <a:pt x="-9486" y="5902936"/>
                  <a:pt x="-27056" y="5842498"/>
                  <a:pt x="0" y="5542731"/>
                </a:cubicBezTo>
                <a:cubicBezTo>
                  <a:pt x="27056" y="5242964"/>
                  <a:pt x="-16229" y="5145023"/>
                  <a:pt x="0" y="5036956"/>
                </a:cubicBezTo>
                <a:cubicBezTo>
                  <a:pt x="16229" y="4928889"/>
                  <a:pt x="-28004" y="4620486"/>
                  <a:pt x="0" y="4406471"/>
                </a:cubicBezTo>
                <a:cubicBezTo>
                  <a:pt x="28004" y="4192457"/>
                  <a:pt x="3172" y="3911091"/>
                  <a:pt x="0" y="3775985"/>
                </a:cubicBezTo>
                <a:cubicBezTo>
                  <a:pt x="-3172" y="3640879"/>
                  <a:pt x="28458" y="3218192"/>
                  <a:pt x="0" y="3020788"/>
                </a:cubicBezTo>
                <a:cubicBezTo>
                  <a:pt x="-28458" y="2823384"/>
                  <a:pt x="-37330" y="2503364"/>
                  <a:pt x="0" y="2265591"/>
                </a:cubicBezTo>
                <a:cubicBezTo>
                  <a:pt x="37330" y="2027818"/>
                  <a:pt x="-9158" y="1865126"/>
                  <a:pt x="0" y="1759817"/>
                </a:cubicBezTo>
                <a:cubicBezTo>
                  <a:pt x="9158" y="1654508"/>
                  <a:pt x="19111" y="1165935"/>
                  <a:pt x="0" y="942264"/>
                </a:cubicBezTo>
                <a:cubicBezTo>
                  <a:pt x="-19111" y="718593"/>
                  <a:pt x="14175" y="31573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7392005"/>
                  </p:ext>
                </p:extLst>
              </p:nvPr>
            </p:nvGraphicFramePr>
            <p:xfrm>
              <a:off x="-797915" y="3429000"/>
              <a:ext cx="3833177" cy="400438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833177" cy="4004387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47316" ay="1876077" az="-33890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982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97915" y="3429000"/>
                <a:ext cx="3833177" cy="40043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901033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-6229416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354578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C695A228-DFC9-D0F4-20AD-15918BCECC55}"/>
              </a:ext>
            </a:extLst>
          </p:cNvPr>
          <p:cNvSpPr txBox="1"/>
          <p:nvPr/>
        </p:nvSpPr>
        <p:spPr>
          <a:xfrm>
            <a:off x="13055207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pic>
        <p:nvPicPr>
          <p:cNvPr id="23554" name="Picture 2" descr="Estacionariedade de Séries Temporais - Análise Macro">
            <a:extLst>
              <a:ext uri="{FF2B5EF4-FFF2-40B4-BE49-F238E27FC236}">
                <a16:creationId xmlns:a16="http://schemas.microsoft.com/office/drawing/2014/main" id="{212824B3-0AF4-84B8-58F7-1B8EF81C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87" y="1854149"/>
            <a:ext cx="4865744" cy="3702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lha a multa! Encontre 3 erros de trânsito no estacionamento">
            <a:extLst>
              <a:ext uri="{FF2B5EF4-FFF2-40B4-BE49-F238E27FC236}">
                <a16:creationId xmlns:a16="http://schemas.microsoft.com/office/drawing/2014/main" id="{F8FE2699-F60A-9394-171D-0A200ABA4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6427" y="2069807"/>
            <a:ext cx="4657897" cy="309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9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5901033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Deco">
            <a:extLst>
              <a:ext uri="{FF2B5EF4-FFF2-40B4-BE49-F238E27FC236}">
                <a16:creationId xmlns:a16="http://schemas.microsoft.com/office/drawing/2014/main" id="{6C41F026-4F95-2C4D-CA76-D7B361E46FAE}"/>
              </a:ext>
            </a:extLst>
          </p:cNvPr>
          <p:cNvSpPr txBox="1"/>
          <p:nvPr/>
        </p:nvSpPr>
        <p:spPr>
          <a:xfrm>
            <a:off x="-6229416" y="1242483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Decomposição</a:t>
            </a:r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354578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C695A228-DFC9-D0F4-20AD-15918BCECC55}"/>
              </a:ext>
            </a:extLst>
          </p:cNvPr>
          <p:cNvSpPr txBox="1"/>
          <p:nvPr/>
        </p:nvSpPr>
        <p:spPr>
          <a:xfrm>
            <a:off x="13055207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pic>
        <p:nvPicPr>
          <p:cNvPr id="23554" name="Picture 2" descr="Estacionariedade de Séries Temporais - Análise Macro">
            <a:extLst>
              <a:ext uri="{FF2B5EF4-FFF2-40B4-BE49-F238E27FC236}">
                <a16:creationId xmlns:a16="http://schemas.microsoft.com/office/drawing/2014/main" id="{212824B3-0AF4-84B8-58F7-1B8EF81C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24" y="2069807"/>
            <a:ext cx="4196909" cy="3193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lha a multa! Encontre 3 erros de trânsito no estacionamento">
            <a:extLst>
              <a:ext uri="{FF2B5EF4-FFF2-40B4-BE49-F238E27FC236}">
                <a16:creationId xmlns:a16="http://schemas.microsoft.com/office/drawing/2014/main" id="{F8FE2699-F60A-9394-171D-0A200ABA4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6427" y="2069807"/>
            <a:ext cx="4657897" cy="309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DFF528-90E9-E591-2397-48B30D6A9A0E}"/>
              </a:ext>
            </a:extLst>
          </p:cNvPr>
          <p:cNvSpPr/>
          <p:nvPr/>
        </p:nvSpPr>
        <p:spPr>
          <a:xfrm>
            <a:off x="6759551" y="2607198"/>
            <a:ext cx="3379808" cy="821802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Testes </a:t>
            </a:r>
            <a:r>
              <a:rPr lang="pt-BR" sz="2000" dirty="0" err="1">
                <a:solidFill>
                  <a:schemeClr val="tx1"/>
                </a:solidFill>
              </a:rPr>
              <a:t>Dickey</a:t>
            </a:r>
            <a:r>
              <a:rPr lang="pt-BR" sz="2000" dirty="0">
                <a:solidFill>
                  <a:schemeClr val="tx1"/>
                </a:solidFill>
              </a:rPr>
              <a:t>-Fuller Aumentado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63639B6-00A6-8955-D9F4-6113F64E0AAE}"/>
              </a:ext>
            </a:extLst>
          </p:cNvPr>
          <p:cNvSpPr/>
          <p:nvPr/>
        </p:nvSpPr>
        <p:spPr>
          <a:xfrm>
            <a:off x="6759551" y="3769737"/>
            <a:ext cx="3379808" cy="821802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Testes Phillips-</a:t>
            </a:r>
            <a:r>
              <a:rPr lang="pt-BR" sz="2000" dirty="0" err="1">
                <a:solidFill>
                  <a:schemeClr val="tx1"/>
                </a:solidFill>
              </a:rPr>
              <a:t>Perron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488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6572364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3348499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7" name="!!IntroAvaMod">
            <a:extLst>
              <a:ext uri="{FF2B5EF4-FFF2-40B4-BE49-F238E27FC236}">
                <a16:creationId xmlns:a16="http://schemas.microsoft.com/office/drawing/2014/main" id="{1FB07C58-8A41-7D52-4CE2-E2157D8E00E6}"/>
              </a:ext>
            </a:extLst>
          </p:cNvPr>
          <p:cNvSpPr txBox="1"/>
          <p:nvPr/>
        </p:nvSpPr>
        <p:spPr>
          <a:xfrm>
            <a:off x="13386120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8" name="!!retInterv3">
            <a:extLst>
              <a:ext uri="{FF2B5EF4-FFF2-40B4-BE49-F238E27FC236}">
                <a16:creationId xmlns:a16="http://schemas.microsoft.com/office/drawing/2014/main" id="{1FA0FA44-054A-635D-276D-A161DD1D0DB5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">
            <a:extLst>
              <a:ext uri="{FF2B5EF4-FFF2-40B4-BE49-F238E27FC236}">
                <a16:creationId xmlns:a16="http://schemas.microsoft.com/office/drawing/2014/main" id="{742F403B-0F61-767D-A33A-F158E790FAC5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Auto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Arima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2">
            <a:extLst>
              <a:ext uri="{FF2B5EF4-FFF2-40B4-BE49-F238E27FC236}">
                <a16:creationId xmlns:a16="http://schemas.microsoft.com/office/drawing/2014/main" id="{24A2E8EE-E42A-139A-8F08-61C1DA27D62A}"/>
              </a:ext>
            </a:extLst>
          </p:cNvPr>
          <p:cNvSpPr/>
          <p:nvPr/>
        </p:nvSpPr>
        <p:spPr>
          <a:xfrm>
            <a:off x="4617912" y="321285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">
            <a:extLst>
              <a:ext uri="{FF2B5EF4-FFF2-40B4-BE49-F238E27FC236}">
                <a16:creationId xmlns:a16="http://schemas.microsoft.com/office/drawing/2014/main" id="{4A05A619-B819-ADFC-A5F0-864ADEA90479}"/>
              </a:ext>
            </a:extLst>
          </p:cNvPr>
          <p:cNvSpPr txBox="1"/>
          <p:nvPr/>
        </p:nvSpPr>
        <p:spPr>
          <a:xfrm>
            <a:off x="4546792" y="32701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Theta</a:t>
            </a: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forecaster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1">
            <a:extLst>
              <a:ext uri="{FF2B5EF4-FFF2-40B4-BE49-F238E27FC236}">
                <a16:creationId xmlns:a16="http://schemas.microsoft.com/office/drawing/2014/main" id="{375EDAC7-12B7-2461-09B9-576F3D727AE8}"/>
              </a:ext>
            </a:extLst>
          </p:cNvPr>
          <p:cNvSpPr/>
          <p:nvPr/>
        </p:nvSpPr>
        <p:spPr>
          <a:xfrm>
            <a:off x="4617912" y="394240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">
            <a:extLst>
              <a:ext uri="{FF2B5EF4-FFF2-40B4-BE49-F238E27FC236}">
                <a16:creationId xmlns:a16="http://schemas.microsoft.com/office/drawing/2014/main" id="{7073DC30-3C28-3624-2DC0-594BB8C0660E}"/>
              </a:ext>
            </a:extLst>
          </p:cNvPr>
          <p:cNvSpPr txBox="1"/>
          <p:nvPr/>
        </p:nvSpPr>
        <p:spPr>
          <a:xfrm>
            <a:off x="4546792" y="399970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Prophet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72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6572364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3348499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7" name="!!IntroAvaMod">
            <a:extLst>
              <a:ext uri="{FF2B5EF4-FFF2-40B4-BE49-F238E27FC236}">
                <a16:creationId xmlns:a16="http://schemas.microsoft.com/office/drawing/2014/main" id="{1FB07C58-8A41-7D52-4CE2-E2157D8E00E6}"/>
              </a:ext>
            </a:extLst>
          </p:cNvPr>
          <p:cNvSpPr txBox="1"/>
          <p:nvPr/>
        </p:nvSpPr>
        <p:spPr>
          <a:xfrm>
            <a:off x="13386120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8" name="!!retInterv3">
            <a:extLst>
              <a:ext uri="{FF2B5EF4-FFF2-40B4-BE49-F238E27FC236}">
                <a16:creationId xmlns:a16="http://schemas.microsoft.com/office/drawing/2014/main" id="{1FA0FA44-054A-635D-276D-A161DD1D0DB5}"/>
              </a:ext>
            </a:extLst>
          </p:cNvPr>
          <p:cNvSpPr/>
          <p:nvPr/>
        </p:nvSpPr>
        <p:spPr>
          <a:xfrm>
            <a:off x="1936045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">
            <a:extLst>
              <a:ext uri="{FF2B5EF4-FFF2-40B4-BE49-F238E27FC236}">
                <a16:creationId xmlns:a16="http://schemas.microsoft.com/office/drawing/2014/main" id="{742F403B-0F61-767D-A33A-F158E790FAC5}"/>
              </a:ext>
            </a:extLst>
          </p:cNvPr>
          <p:cNvSpPr txBox="1"/>
          <p:nvPr/>
        </p:nvSpPr>
        <p:spPr>
          <a:xfrm>
            <a:off x="1864925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Auto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Arima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2">
            <a:extLst>
              <a:ext uri="{FF2B5EF4-FFF2-40B4-BE49-F238E27FC236}">
                <a16:creationId xmlns:a16="http://schemas.microsoft.com/office/drawing/2014/main" id="{24A2E8EE-E42A-139A-8F08-61C1DA27D62A}"/>
              </a:ext>
            </a:extLst>
          </p:cNvPr>
          <p:cNvSpPr/>
          <p:nvPr/>
        </p:nvSpPr>
        <p:spPr>
          <a:xfrm>
            <a:off x="1936045" y="321285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">
            <a:extLst>
              <a:ext uri="{FF2B5EF4-FFF2-40B4-BE49-F238E27FC236}">
                <a16:creationId xmlns:a16="http://schemas.microsoft.com/office/drawing/2014/main" id="{4A05A619-B819-ADFC-A5F0-864ADEA90479}"/>
              </a:ext>
            </a:extLst>
          </p:cNvPr>
          <p:cNvSpPr txBox="1"/>
          <p:nvPr/>
        </p:nvSpPr>
        <p:spPr>
          <a:xfrm>
            <a:off x="1864925" y="32701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Theta</a:t>
            </a: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forecaster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1">
            <a:extLst>
              <a:ext uri="{FF2B5EF4-FFF2-40B4-BE49-F238E27FC236}">
                <a16:creationId xmlns:a16="http://schemas.microsoft.com/office/drawing/2014/main" id="{375EDAC7-12B7-2461-09B9-576F3D727AE8}"/>
              </a:ext>
            </a:extLst>
          </p:cNvPr>
          <p:cNvSpPr/>
          <p:nvPr/>
        </p:nvSpPr>
        <p:spPr>
          <a:xfrm>
            <a:off x="1936045" y="394240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">
            <a:extLst>
              <a:ext uri="{FF2B5EF4-FFF2-40B4-BE49-F238E27FC236}">
                <a16:creationId xmlns:a16="http://schemas.microsoft.com/office/drawing/2014/main" id="{7073DC30-3C28-3624-2DC0-594BB8C0660E}"/>
              </a:ext>
            </a:extLst>
          </p:cNvPr>
          <p:cNvSpPr txBox="1"/>
          <p:nvPr/>
        </p:nvSpPr>
        <p:spPr>
          <a:xfrm>
            <a:off x="1864925" y="399970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Prophet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710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6572364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3348499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7" name="!!IntroAvaMod">
            <a:extLst>
              <a:ext uri="{FF2B5EF4-FFF2-40B4-BE49-F238E27FC236}">
                <a16:creationId xmlns:a16="http://schemas.microsoft.com/office/drawing/2014/main" id="{1FB07C58-8A41-7D52-4CE2-E2157D8E00E6}"/>
              </a:ext>
            </a:extLst>
          </p:cNvPr>
          <p:cNvSpPr txBox="1"/>
          <p:nvPr/>
        </p:nvSpPr>
        <p:spPr>
          <a:xfrm>
            <a:off x="13386120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8" name="!!retInterv3">
            <a:extLst>
              <a:ext uri="{FF2B5EF4-FFF2-40B4-BE49-F238E27FC236}">
                <a16:creationId xmlns:a16="http://schemas.microsoft.com/office/drawing/2014/main" id="{1FA0FA44-054A-635D-276D-A161DD1D0DB5}"/>
              </a:ext>
            </a:extLst>
          </p:cNvPr>
          <p:cNvSpPr/>
          <p:nvPr/>
        </p:nvSpPr>
        <p:spPr>
          <a:xfrm>
            <a:off x="5389179" y="2299747"/>
            <a:ext cx="5000534" cy="27481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">
            <a:extLst>
              <a:ext uri="{FF2B5EF4-FFF2-40B4-BE49-F238E27FC236}">
                <a16:creationId xmlns:a16="http://schemas.microsoft.com/office/drawing/2014/main" id="{742F403B-0F61-767D-A33A-F158E790FAC5}"/>
              </a:ext>
            </a:extLst>
          </p:cNvPr>
          <p:cNvSpPr txBox="1"/>
          <p:nvPr/>
        </p:nvSpPr>
        <p:spPr>
          <a:xfrm>
            <a:off x="5318058" y="2357050"/>
            <a:ext cx="5259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i="0" u="none" strike="noStrike" dirty="0">
                <a:solidFill>
                  <a:srgbClr val="000000"/>
                </a:solidFill>
                <a:effectLst/>
                <a:latin typeface="Aptos Black" panose="020F0502020204030204" pitchFamily="34" charset="0"/>
              </a:rPr>
              <a:t>Auto </a:t>
            </a:r>
            <a:r>
              <a:rPr lang="pt-BR" sz="2000" b="1" i="0" u="none" strike="noStrike" dirty="0" err="1">
                <a:solidFill>
                  <a:srgbClr val="000000"/>
                </a:solidFill>
                <a:effectLst/>
                <a:latin typeface="Aptos Black" panose="020F0502020204030204" pitchFamily="34" charset="0"/>
              </a:rPr>
              <a:t>Arima</a:t>
            </a:r>
            <a:endParaRPr lang="pt-BR" sz="2000" b="1" dirty="0">
              <a:latin typeface="Aptos Black" panose="020F0502020204030204" pitchFamily="34" charset="0"/>
            </a:endParaRPr>
          </a:p>
        </p:txBody>
      </p:sp>
      <p:sp>
        <p:nvSpPr>
          <p:cNvPr id="10" name="!!retInterv2">
            <a:extLst>
              <a:ext uri="{FF2B5EF4-FFF2-40B4-BE49-F238E27FC236}">
                <a16:creationId xmlns:a16="http://schemas.microsoft.com/office/drawing/2014/main" id="{24A2E8EE-E42A-139A-8F08-61C1DA27D62A}"/>
              </a:ext>
            </a:extLst>
          </p:cNvPr>
          <p:cNvSpPr/>
          <p:nvPr/>
        </p:nvSpPr>
        <p:spPr>
          <a:xfrm>
            <a:off x="1936045" y="321285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">
            <a:extLst>
              <a:ext uri="{FF2B5EF4-FFF2-40B4-BE49-F238E27FC236}">
                <a16:creationId xmlns:a16="http://schemas.microsoft.com/office/drawing/2014/main" id="{4A05A619-B819-ADFC-A5F0-864ADEA90479}"/>
              </a:ext>
            </a:extLst>
          </p:cNvPr>
          <p:cNvSpPr txBox="1"/>
          <p:nvPr/>
        </p:nvSpPr>
        <p:spPr>
          <a:xfrm>
            <a:off x="1864925" y="32701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Theta</a:t>
            </a: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forecaster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1">
            <a:extLst>
              <a:ext uri="{FF2B5EF4-FFF2-40B4-BE49-F238E27FC236}">
                <a16:creationId xmlns:a16="http://schemas.microsoft.com/office/drawing/2014/main" id="{375EDAC7-12B7-2461-09B9-576F3D727AE8}"/>
              </a:ext>
            </a:extLst>
          </p:cNvPr>
          <p:cNvSpPr/>
          <p:nvPr/>
        </p:nvSpPr>
        <p:spPr>
          <a:xfrm>
            <a:off x="1936045" y="394240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">
            <a:extLst>
              <a:ext uri="{FF2B5EF4-FFF2-40B4-BE49-F238E27FC236}">
                <a16:creationId xmlns:a16="http://schemas.microsoft.com/office/drawing/2014/main" id="{7073DC30-3C28-3624-2DC0-594BB8C0660E}"/>
              </a:ext>
            </a:extLst>
          </p:cNvPr>
          <p:cNvSpPr txBox="1"/>
          <p:nvPr/>
        </p:nvSpPr>
        <p:spPr>
          <a:xfrm>
            <a:off x="1864925" y="399970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Prophet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62B9258-1913-7AD8-DB47-EFD27AD749D9}"/>
              </a:ext>
            </a:extLst>
          </p:cNvPr>
          <p:cNvSpPr/>
          <p:nvPr/>
        </p:nvSpPr>
        <p:spPr>
          <a:xfrm>
            <a:off x="12544698" y="2929540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Extensão do ARIMA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586F200-B99B-5579-977A-4E8FCD619323}"/>
              </a:ext>
            </a:extLst>
          </p:cNvPr>
          <p:cNvSpPr/>
          <p:nvPr/>
        </p:nvSpPr>
        <p:spPr>
          <a:xfrm>
            <a:off x="12544698" y="3891089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Automatiza os </a:t>
            </a:r>
            <a:r>
              <a:rPr lang="pt-BR" dirty="0" err="1">
                <a:solidFill>
                  <a:schemeClr val="tx1"/>
                </a:solidFill>
              </a:rPr>
              <a:t>hiperparâmetros</a:t>
            </a:r>
            <a:r>
              <a:rPr lang="pt-BR" dirty="0">
                <a:solidFill>
                  <a:schemeClr val="tx1"/>
                </a:solidFill>
              </a:rPr>
              <a:t> do ARIMA</a:t>
            </a:r>
          </a:p>
        </p:txBody>
      </p:sp>
    </p:spTree>
    <p:extLst>
      <p:ext uri="{BB962C8B-B14F-4D97-AF65-F5344CB8AC3E}">
        <p14:creationId xmlns:p14="http://schemas.microsoft.com/office/powerpoint/2010/main" val="1048198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6572364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3348499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7" name="!!IntroAvaMod">
            <a:extLst>
              <a:ext uri="{FF2B5EF4-FFF2-40B4-BE49-F238E27FC236}">
                <a16:creationId xmlns:a16="http://schemas.microsoft.com/office/drawing/2014/main" id="{1FB07C58-8A41-7D52-4CE2-E2157D8E00E6}"/>
              </a:ext>
            </a:extLst>
          </p:cNvPr>
          <p:cNvSpPr txBox="1"/>
          <p:nvPr/>
        </p:nvSpPr>
        <p:spPr>
          <a:xfrm>
            <a:off x="13386120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8" name="!!retInterv3">
            <a:extLst>
              <a:ext uri="{FF2B5EF4-FFF2-40B4-BE49-F238E27FC236}">
                <a16:creationId xmlns:a16="http://schemas.microsoft.com/office/drawing/2014/main" id="{1FA0FA44-054A-635D-276D-A161DD1D0DB5}"/>
              </a:ext>
            </a:extLst>
          </p:cNvPr>
          <p:cNvSpPr/>
          <p:nvPr/>
        </p:nvSpPr>
        <p:spPr>
          <a:xfrm>
            <a:off x="5389179" y="2299747"/>
            <a:ext cx="5000534" cy="27481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">
            <a:extLst>
              <a:ext uri="{FF2B5EF4-FFF2-40B4-BE49-F238E27FC236}">
                <a16:creationId xmlns:a16="http://schemas.microsoft.com/office/drawing/2014/main" id="{742F403B-0F61-767D-A33A-F158E790FAC5}"/>
              </a:ext>
            </a:extLst>
          </p:cNvPr>
          <p:cNvSpPr txBox="1"/>
          <p:nvPr/>
        </p:nvSpPr>
        <p:spPr>
          <a:xfrm>
            <a:off x="5318058" y="2357050"/>
            <a:ext cx="5259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i="0" u="none" strike="noStrike" dirty="0">
                <a:solidFill>
                  <a:srgbClr val="000000"/>
                </a:solidFill>
                <a:effectLst/>
                <a:latin typeface="Aptos Black" panose="020F0502020204030204" pitchFamily="34" charset="0"/>
              </a:rPr>
              <a:t>Auto </a:t>
            </a:r>
            <a:r>
              <a:rPr lang="pt-BR" sz="2000" b="1" i="0" u="none" strike="noStrike" dirty="0" err="1">
                <a:solidFill>
                  <a:srgbClr val="000000"/>
                </a:solidFill>
                <a:effectLst/>
                <a:latin typeface="Aptos Black" panose="020F0502020204030204" pitchFamily="34" charset="0"/>
              </a:rPr>
              <a:t>Arima</a:t>
            </a:r>
            <a:endParaRPr lang="pt-BR" sz="2000" b="1" dirty="0">
              <a:latin typeface="Aptos Black" panose="020F0502020204030204" pitchFamily="34" charset="0"/>
            </a:endParaRPr>
          </a:p>
        </p:txBody>
      </p:sp>
      <p:sp>
        <p:nvSpPr>
          <p:cNvPr id="10" name="!!retInterv2">
            <a:extLst>
              <a:ext uri="{FF2B5EF4-FFF2-40B4-BE49-F238E27FC236}">
                <a16:creationId xmlns:a16="http://schemas.microsoft.com/office/drawing/2014/main" id="{24A2E8EE-E42A-139A-8F08-61C1DA27D62A}"/>
              </a:ext>
            </a:extLst>
          </p:cNvPr>
          <p:cNvSpPr/>
          <p:nvPr/>
        </p:nvSpPr>
        <p:spPr>
          <a:xfrm>
            <a:off x="1936045" y="321285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">
            <a:extLst>
              <a:ext uri="{FF2B5EF4-FFF2-40B4-BE49-F238E27FC236}">
                <a16:creationId xmlns:a16="http://schemas.microsoft.com/office/drawing/2014/main" id="{4A05A619-B819-ADFC-A5F0-864ADEA90479}"/>
              </a:ext>
            </a:extLst>
          </p:cNvPr>
          <p:cNvSpPr txBox="1"/>
          <p:nvPr/>
        </p:nvSpPr>
        <p:spPr>
          <a:xfrm>
            <a:off x="1864925" y="32701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Theta</a:t>
            </a: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forecaster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1">
            <a:extLst>
              <a:ext uri="{FF2B5EF4-FFF2-40B4-BE49-F238E27FC236}">
                <a16:creationId xmlns:a16="http://schemas.microsoft.com/office/drawing/2014/main" id="{375EDAC7-12B7-2461-09B9-576F3D727AE8}"/>
              </a:ext>
            </a:extLst>
          </p:cNvPr>
          <p:cNvSpPr/>
          <p:nvPr/>
        </p:nvSpPr>
        <p:spPr>
          <a:xfrm>
            <a:off x="1936045" y="394240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">
            <a:extLst>
              <a:ext uri="{FF2B5EF4-FFF2-40B4-BE49-F238E27FC236}">
                <a16:creationId xmlns:a16="http://schemas.microsoft.com/office/drawing/2014/main" id="{7073DC30-3C28-3624-2DC0-594BB8C0660E}"/>
              </a:ext>
            </a:extLst>
          </p:cNvPr>
          <p:cNvSpPr txBox="1"/>
          <p:nvPr/>
        </p:nvSpPr>
        <p:spPr>
          <a:xfrm>
            <a:off x="1864925" y="399970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Prophet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62B9258-1913-7AD8-DB47-EFD27AD749D9}"/>
              </a:ext>
            </a:extLst>
          </p:cNvPr>
          <p:cNvSpPr/>
          <p:nvPr/>
        </p:nvSpPr>
        <p:spPr>
          <a:xfrm>
            <a:off x="6059983" y="2929540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Extensão do ARIMA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586F200-B99B-5579-977A-4E8FCD619323}"/>
              </a:ext>
            </a:extLst>
          </p:cNvPr>
          <p:cNvSpPr/>
          <p:nvPr/>
        </p:nvSpPr>
        <p:spPr>
          <a:xfrm>
            <a:off x="12544698" y="3891089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Automatiza os </a:t>
            </a:r>
            <a:r>
              <a:rPr lang="pt-BR" dirty="0" err="1">
                <a:solidFill>
                  <a:schemeClr val="tx1"/>
                </a:solidFill>
              </a:rPr>
              <a:t>hiperparâmetros</a:t>
            </a:r>
            <a:r>
              <a:rPr lang="pt-BR" dirty="0">
                <a:solidFill>
                  <a:schemeClr val="tx1"/>
                </a:solidFill>
              </a:rPr>
              <a:t> do ARIMA</a:t>
            </a:r>
          </a:p>
        </p:txBody>
      </p:sp>
    </p:spTree>
    <p:extLst>
      <p:ext uri="{BB962C8B-B14F-4D97-AF65-F5344CB8AC3E}">
        <p14:creationId xmlns:p14="http://schemas.microsoft.com/office/powerpoint/2010/main" val="2533965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6572364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3348499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7" name="!!IntroAvaMod">
            <a:extLst>
              <a:ext uri="{FF2B5EF4-FFF2-40B4-BE49-F238E27FC236}">
                <a16:creationId xmlns:a16="http://schemas.microsoft.com/office/drawing/2014/main" id="{1FB07C58-8A41-7D52-4CE2-E2157D8E00E6}"/>
              </a:ext>
            </a:extLst>
          </p:cNvPr>
          <p:cNvSpPr txBox="1"/>
          <p:nvPr/>
        </p:nvSpPr>
        <p:spPr>
          <a:xfrm>
            <a:off x="13386120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8" name="!!retInterv3">
            <a:extLst>
              <a:ext uri="{FF2B5EF4-FFF2-40B4-BE49-F238E27FC236}">
                <a16:creationId xmlns:a16="http://schemas.microsoft.com/office/drawing/2014/main" id="{1FA0FA44-054A-635D-276D-A161DD1D0DB5}"/>
              </a:ext>
            </a:extLst>
          </p:cNvPr>
          <p:cNvSpPr/>
          <p:nvPr/>
        </p:nvSpPr>
        <p:spPr>
          <a:xfrm>
            <a:off x="5389179" y="2299747"/>
            <a:ext cx="5000534" cy="27481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">
            <a:extLst>
              <a:ext uri="{FF2B5EF4-FFF2-40B4-BE49-F238E27FC236}">
                <a16:creationId xmlns:a16="http://schemas.microsoft.com/office/drawing/2014/main" id="{742F403B-0F61-767D-A33A-F158E790FAC5}"/>
              </a:ext>
            </a:extLst>
          </p:cNvPr>
          <p:cNvSpPr txBox="1"/>
          <p:nvPr/>
        </p:nvSpPr>
        <p:spPr>
          <a:xfrm>
            <a:off x="5318058" y="2357050"/>
            <a:ext cx="5259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i="0" u="none" strike="noStrike" dirty="0">
                <a:solidFill>
                  <a:srgbClr val="000000"/>
                </a:solidFill>
                <a:effectLst/>
                <a:latin typeface="Aptos Black" panose="020F0502020204030204" pitchFamily="34" charset="0"/>
              </a:rPr>
              <a:t>Auto </a:t>
            </a:r>
            <a:r>
              <a:rPr lang="pt-BR" sz="2000" b="1" i="0" u="none" strike="noStrike" dirty="0" err="1">
                <a:solidFill>
                  <a:srgbClr val="000000"/>
                </a:solidFill>
                <a:effectLst/>
                <a:latin typeface="Aptos Black" panose="020F0502020204030204" pitchFamily="34" charset="0"/>
              </a:rPr>
              <a:t>Arima</a:t>
            </a:r>
            <a:endParaRPr lang="pt-BR" sz="2000" b="1" dirty="0">
              <a:latin typeface="Aptos Black" panose="020F0502020204030204" pitchFamily="34" charset="0"/>
            </a:endParaRPr>
          </a:p>
        </p:txBody>
      </p:sp>
      <p:sp>
        <p:nvSpPr>
          <p:cNvPr id="10" name="!!retInterv2">
            <a:extLst>
              <a:ext uri="{FF2B5EF4-FFF2-40B4-BE49-F238E27FC236}">
                <a16:creationId xmlns:a16="http://schemas.microsoft.com/office/drawing/2014/main" id="{24A2E8EE-E42A-139A-8F08-61C1DA27D62A}"/>
              </a:ext>
            </a:extLst>
          </p:cNvPr>
          <p:cNvSpPr/>
          <p:nvPr/>
        </p:nvSpPr>
        <p:spPr>
          <a:xfrm>
            <a:off x="1936045" y="321285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">
            <a:extLst>
              <a:ext uri="{FF2B5EF4-FFF2-40B4-BE49-F238E27FC236}">
                <a16:creationId xmlns:a16="http://schemas.microsoft.com/office/drawing/2014/main" id="{4A05A619-B819-ADFC-A5F0-864ADEA90479}"/>
              </a:ext>
            </a:extLst>
          </p:cNvPr>
          <p:cNvSpPr txBox="1"/>
          <p:nvPr/>
        </p:nvSpPr>
        <p:spPr>
          <a:xfrm>
            <a:off x="1864925" y="32701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Theta</a:t>
            </a: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forecaster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1">
            <a:extLst>
              <a:ext uri="{FF2B5EF4-FFF2-40B4-BE49-F238E27FC236}">
                <a16:creationId xmlns:a16="http://schemas.microsoft.com/office/drawing/2014/main" id="{375EDAC7-12B7-2461-09B9-576F3D727AE8}"/>
              </a:ext>
            </a:extLst>
          </p:cNvPr>
          <p:cNvSpPr/>
          <p:nvPr/>
        </p:nvSpPr>
        <p:spPr>
          <a:xfrm>
            <a:off x="1936045" y="394240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">
            <a:extLst>
              <a:ext uri="{FF2B5EF4-FFF2-40B4-BE49-F238E27FC236}">
                <a16:creationId xmlns:a16="http://schemas.microsoft.com/office/drawing/2014/main" id="{7073DC30-3C28-3624-2DC0-594BB8C0660E}"/>
              </a:ext>
            </a:extLst>
          </p:cNvPr>
          <p:cNvSpPr txBox="1"/>
          <p:nvPr/>
        </p:nvSpPr>
        <p:spPr>
          <a:xfrm>
            <a:off x="1864925" y="399970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Prophet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62B9258-1913-7AD8-DB47-EFD27AD749D9}"/>
              </a:ext>
            </a:extLst>
          </p:cNvPr>
          <p:cNvSpPr/>
          <p:nvPr/>
        </p:nvSpPr>
        <p:spPr>
          <a:xfrm>
            <a:off x="6059983" y="2929540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Extensão do ARIMA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586F200-B99B-5579-977A-4E8FCD619323}"/>
              </a:ext>
            </a:extLst>
          </p:cNvPr>
          <p:cNvSpPr/>
          <p:nvPr/>
        </p:nvSpPr>
        <p:spPr>
          <a:xfrm>
            <a:off x="6067808" y="3891089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Automatiza os </a:t>
            </a:r>
            <a:r>
              <a:rPr lang="pt-BR" dirty="0" err="1">
                <a:solidFill>
                  <a:schemeClr val="tx1"/>
                </a:solidFill>
              </a:rPr>
              <a:t>hiperparâmetros</a:t>
            </a:r>
            <a:r>
              <a:rPr lang="pt-BR" dirty="0">
                <a:solidFill>
                  <a:schemeClr val="tx1"/>
                </a:solidFill>
              </a:rPr>
              <a:t> do ARIMA</a:t>
            </a:r>
          </a:p>
        </p:txBody>
      </p:sp>
    </p:spTree>
    <p:extLst>
      <p:ext uri="{BB962C8B-B14F-4D97-AF65-F5344CB8AC3E}">
        <p14:creationId xmlns:p14="http://schemas.microsoft.com/office/powerpoint/2010/main" val="1222287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6572364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3348499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7" name="!!IntroAvaMod">
            <a:extLst>
              <a:ext uri="{FF2B5EF4-FFF2-40B4-BE49-F238E27FC236}">
                <a16:creationId xmlns:a16="http://schemas.microsoft.com/office/drawing/2014/main" id="{1FB07C58-8A41-7D52-4CE2-E2157D8E00E6}"/>
              </a:ext>
            </a:extLst>
          </p:cNvPr>
          <p:cNvSpPr txBox="1"/>
          <p:nvPr/>
        </p:nvSpPr>
        <p:spPr>
          <a:xfrm>
            <a:off x="13386120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8" name="!!retInterv3">
            <a:extLst>
              <a:ext uri="{FF2B5EF4-FFF2-40B4-BE49-F238E27FC236}">
                <a16:creationId xmlns:a16="http://schemas.microsoft.com/office/drawing/2014/main" id="{1FA0FA44-054A-635D-276D-A161DD1D0DB5}"/>
              </a:ext>
            </a:extLst>
          </p:cNvPr>
          <p:cNvSpPr/>
          <p:nvPr/>
        </p:nvSpPr>
        <p:spPr>
          <a:xfrm>
            <a:off x="1936045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">
            <a:extLst>
              <a:ext uri="{FF2B5EF4-FFF2-40B4-BE49-F238E27FC236}">
                <a16:creationId xmlns:a16="http://schemas.microsoft.com/office/drawing/2014/main" id="{742F403B-0F61-767D-A33A-F158E790FAC5}"/>
              </a:ext>
            </a:extLst>
          </p:cNvPr>
          <p:cNvSpPr txBox="1"/>
          <p:nvPr/>
        </p:nvSpPr>
        <p:spPr>
          <a:xfrm>
            <a:off x="1864925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Auto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Arima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2">
            <a:extLst>
              <a:ext uri="{FF2B5EF4-FFF2-40B4-BE49-F238E27FC236}">
                <a16:creationId xmlns:a16="http://schemas.microsoft.com/office/drawing/2014/main" id="{24A2E8EE-E42A-139A-8F08-61C1DA27D62A}"/>
              </a:ext>
            </a:extLst>
          </p:cNvPr>
          <p:cNvSpPr/>
          <p:nvPr/>
        </p:nvSpPr>
        <p:spPr>
          <a:xfrm>
            <a:off x="5492290" y="2240994"/>
            <a:ext cx="4834786" cy="28618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">
            <a:extLst>
              <a:ext uri="{FF2B5EF4-FFF2-40B4-BE49-F238E27FC236}">
                <a16:creationId xmlns:a16="http://schemas.microsoft.com/office/drawing/2014/main" id="{4A05A619-B819-ADFC-A5F0-864ADEA90479}"/>
              </a:ext>
            </a:extLst>
          </p:cNvPr>
          <p:cNvSpPr txBox="1"/>
          <p:nvPr/>
        </p:nvSpPr>
        <p:spPr>
          <a:xfrm>
            <a:off x="6466961" y="2411442"/>
            <a:ext cx="2885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 err="1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Theta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pt-BR" b="0" i="0" u="none" strike="noStrike" dirty="0" err="1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forecaster</a:t>
            </a:r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14" name="!!retInterv1">
            <a:extLst>
              <a:ext uri="{FF2B5EF4-FFF2-40B4-BE49-F238E27FC236}">
                <a16:creationId xmlns:a16="http://schemas.microsoft.com/office/drawing/2014/main" id="{375EDAC7-12B7-2461-09B9-576F3D727AE8}"/>
              </a:ext>
            </a:extLst>
          </p:cNvPr>
          <p:cNvSpPr/>
          <p:nvPr/>
        </p:nvSpPr>
        <p:spPr>
          <a:xfrm>
            <a:off x="1936045" y="394240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">
            <a:extLst>
              <a:ext uri="{FF2B5EF4-FFF2-40B4-BE49-F238E27FC236}">
                <a16:creationId xmlns:a16="http://schemas.microsoft.com/office/drawing/2014/main" id="{7073DC30-3C28-3624-2DC0-594BB8C0660E}"/>
              </a:ext>
            </a:extLst>
          </p:cNvPr>
          <p:cNvSpPr txBox="1"/>
          <p:nvPr/>
        </p:nvSpPr>
        <p:spPr>
          <a:xfrm>
            <a:off x="1864925" y="399970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Prophet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" name="!!Retângulo 1">
            <a:extLst>
              <a:ext uri="{FF2B5EF4-FFF2-40B4-BE49-F238E27FC236}">
                <a16:creationId xmlns:a16="http://schemas.microsoft.com/office/drawing/2014/main" id="{8C71B46E-3ADB-0299-1E43-9D9712B4A47E}"/>
              </a:ext>
            </a:extLst>
          </p:cNvPr>
          <p:cNvSpPr/>
          <p:nvPr/>
        </p:nvSpPr>
        <p:spPr>
          <a:xfrm>
            <a:off x="12837769" y="3047567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Método </a:t>
            </a:r>
            <a:r>
              <a:rPr lang="pt-BR" dirty="0" err="1">
                <a:solidFill>
                  <a:schemeClr val="tx1"/>
                </a:solidFill>
              </a:rPr>
              <a:t>Theta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!!Retângulo 15">
            <a:extLst>
              <a:ext uri="{FF2B5EF4-FFF2-40B4-BE49-F238E27FC236}">
                <a16:creationId xmlns:a16="http://schemas.microsoft.com/office/drawing/2014/main" id="{B8A1EBA6-7822-1779-81C8-DF8F93F30572}"/>
              </a:ext>
            </a:extLst>
          </p:cNvPr>
          <p:cNvSpPr/>
          <p:nvPr/>
        </p:nvSpPr>
        <p:spPr>
          <a:xfrm>
            <a:off x="12796443" y="3857846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Adequado para previsões de curto-médio prazo</a:t>
            </a:r>
          </a:p>
        </p:txBody>
      </p:sp>
    </p:spTree>
    <p:extLst>
      <p:ext uri="{BB962C8B-B14F-4D97-AF65-F5344CB8AC3E}">
        <p14:creationId xmlns:p14="http://schemas.microsoft.com/office/powerpoint/2010/main" val="2354787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6572364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3348499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7" name="!!IntroAvaMod">
            <a:extLst>
              <a:ext uri="{FF2B5EF4-FFF2-40B4-BE49-F238E27FC236}">
                <a16:creationId xmlns:a16="http://schemas.microsoft.com/office/drawing/2014/main" id="{1FB07C58-8A41-7D52-4CE2-E2157D8E00E6}"/>
              </a:ext>
            </a:extLst>
          </p:cNvPr>
          <p:cNvSpPr txBox="1"/>
          <p:nvPr/>
        </p:nvSpPr>
        <p:spPr>
          <a:xfrm>
            <a:off x="13386120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8" name="!!retInterv3">
            <a:extLst>
              <a:ext uri="{FF2B5EF4-FFF2-40B4-BE49-F238E27FC236}">
                <a16:creationId xmlns:a16="http://schemas.microsoft.com/office/drawing/2014/main" id="{1FA0FA44-054A-635D-276D-A161DD1D0DB5}"/>
              </a:ext>
            </a:extLst>
          </p:cNvPr>
          <p:cNvSpPr/>
          <p:nvPr/>
        </p:nvSpPr>
        <p:spPr>
          <a:xfrm>
            <a:off x="1936045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">
            <a:extLst>
              <a:ext uri="{FF2B5EF4-FFF2-40B4-BE49-F238E27FC236}">
                <a16:creationId xmlns:a16="http://schemas.microsoft.com/office/drawing/2014/main" id="{742F403B-0F61-767D-A33A-F158E790FAC5}"/>
              </a:ext>
            </a:extLst>
          </p:cNvPr>
          <p:cNvSpPr txBox="1"/>
          <p:nvPr/>
        </p:nvSpPr>
        <p:spPr>
          <a:xfrm>
            <a:off x="1864925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Auto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Arima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2">
            <a:extLst>
              <a:ext uri="{FF2B5EF4-FFF2-40B4-BE49-F238E27FC236}">
                <a16:creationId xmlns:a16="http://schemas.microsoft.com/office/drawing/2014/main" id="{24A2E8EE-E42A-139A-8F08-61C1DA27D62A}"/>
              </a:ext>
            </a:extLst>
          </p:cNvPr>
          <p:cNvSpPr/>
          <p:nvPr/>
        </p:nvSpPr>
        <p:spPr>
          <a:xfrm>
            <a:off x="5492290" y="2240994"/>
            <a:ext cx="4834786" cy="28618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">
            <a:extLst>
              <a:ext uri="{FF2B5EF4-FFF2-40B4-BE49-F238E27FC236}">
                <a16:creationId xmlns:a16="http://schemas.microsoft.com/office/drawing/2014/main" id="{4A05A619-B819-ADFC-A5F0-864ADEA90479}"/>
              </a:ext>
            </a:extLst>
          </p:cNvPr>
          <p:cNvSpPr txBox="1"/>
          <p:nvPr/>
        </p:nvSpPr>
        <p:spPr>
          <a:xfrm>
            <a:off x="6466961" y="2411442"/>
            <a:ext cx="2885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 err="1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Theta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pt-BR" b="0" i="0" u="none" strike="noStrike" dirty="0" err="1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forecaster</a:t>
            </a:r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14" name="!!retInterv1">
            <a:extLst>
              <a:ext uri="{FF2B5EF4-FFF2-40B4-BE49-F238E27FC236}">
                <a16:creationId xmlns:a16="http://schemas.microsoft.com/office/drawing/2014/main" id="{375EDAC7-12B7-2461-09B9-576F3D727AE8}"/>
              </a:ext>
            </a:extLst>
          </p:cNvPr>
          <p:cNvSpPr/>
          <p:nvPr/>
        </p:nvSpPr>
        <p:spPr>
          <a:xfrm>
            <a:off x="1936045" y="394240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">
            <a:extLst>
              <a:ext uri="{FF2B5EF4-FFF2-40B4-BE49-F238E27FC236}">
                <a16:creationId xmlns:a16="http://schemas.microsoft.com/office/drawing/2014/main" id="{7073DC30-3C28-3624-2DC0-594BB8C0660E}"/>
              </a:ext>
            </a:extLst>
          </p:cNvPr>
          <p:cNvSpPr txBox="1"/>
          <p:nvPr/>
        </p:nvSpPr>
        <p:spPr>
          <a:xfrm>
            <a:off x="1864925" y="399970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Prophet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" name="!!Retângulo 1">
            <a:extLst>
              <a:ext uri="{FF2B5EF4-FFF2-40B4-BE49-F238E27FC236}">
                <a16:creationId xmlns:a16="http://schemas.microsoft.com/office/drawing/2014/main" id="{8C71B46E-3ADB-0299-1E43-9D9712B4A47E}"/>
              </a:ext>
            </a:extLst>
          </p:cNvPr>
          <p:cNvSpPr/>
          <p:nvPr/>
        </p:nvSpPr>
        <p:spPr>
          <a:xfrm>
            <a:off x="6163094" y="3047567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Método </a:t>
            </a:r>
            <a:r>
              <a:rPr lang="pt-BR" dirty="0" err="1">
                <a:solidFill>
                  <a:schemeClr val="tx1"/>
                </a:solidFill>
              </a:rPr>
              <a:t>Theta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!!Retângulo 15">
            <a:extLst>
              <a:ext uri="{FF2B5EF4-FFF2-40B4-BE49-F238E27FC236}">
                <a16:creationId xmlns:a16="http://schemas.microsoft.com/office/drawing/2014/main" id="{B8A1EBA6-7822-1779-81C8-DF8F93F30572}"/>
              </a:ext>
            </a:extLst>
          </p:cNvPr>
          <p:cNvSpPr/>
          <p:nvPr/>
        </p:nvSpPr>
        <p:spPr>
          <a:xfrm>
            <a:off x="12796443" y="3857846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Adequado para previsões de curto-médio prazo</a:t>
            </a:r>
          </a:p>
        </p:txBody>
      </p:sp>
    </p:spTree>
    <p:extLst>
      <p:ext uri="{BB962C8B-B14F-4D97-AF65-F5344CB8AC3E}">
        <p14:creationId xmlns:p14="http://schemas.microsoft.com/office/powerpoint/2010/main" val="1159902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6572364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3348499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7" name="!!IntroAvaMod">
            <a:extLst>
              <a:ext uri="{FF2B5EF4-FFF2-40B4-BE49-F238E27FC236}">
                <a16:creationId xmlns:a16="http://schemas.microsoft.com/office/drawing/2014/main" id="{1FB07C58-8A41-7D52-4CE2-E2157D8E00E6}"/>
              </a:ext>
            </a:extLst>
          </p:cNvPr>
          <p:cNvSpPr txBox="1"/>
          <p:nvPr/>
        </p:nvSpPr>
        <p:spPr>
          <a:xfrm>
            <a:off x="13386120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8" name="!!retInterv3">
            <a:extLst>
              <a:ext uri="{FF2B5EF4-FFF2-40B4-BE49-F238E27FC236}">
                <a16:creationId xmlns:a16="http://schemas.microsoft.com/office/drawing/2014/main" id="{1FA0FA44-054A-635D-276D-A161DD1D0DB5}"/>
              </a:ext>
            </a:extLst>
          </p:cNvPr>
          <p:cNvSpPr/>
          <p:nvPr/>
        </p:nvSpPr>
        <p:spPr>
          <a:xfrm>
            <a:off x="1936045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">
            <a:extLst>
              <a:ext uri="{FF2B5EF4-FFF2-40B4-BE49-F238E27FC236}">
                <a16:creationId xmlns:a16="http://schemas.microsoft.com/office/drawing/2014/main" id="{742F403B-0F61-767D-A33A-F158E790FAC5}"/>
              </a:ext>
            </a:extLst>
          </p:cNvPr>
          <p:cNvSpPr txBox="1"/>
          <p:nvPr/>
        </p:nvSpPr>
        <p:spPr>
          <a:xfrm>
            <a:off x="1864925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Auto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Arima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2">
            <a:extLst>
              <a:ext uri="{FF2B5EF4-FFF2-40B4-BE49-F238E27FC236}">
                <a16:creationId xmlns:a16="http://schemas.microsoft.com/office/drawing/2014/main" id="{24A2E8EE-E42A-139A-8F08-61C1DA27D62A}"/>
              </a:ext>
            </a:extLst>
          </p:cNvPr>
          <p:cNvSpPr/>
          <p:nvPr/>
        </p:nvSpPr>
        <p:spPr>
          <a:xfrm>
            <a:off x="5492290" y="2240994"/>
            <a:ext cx="4834786" cy="28618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">
            <a:extLst>
              <a:ext uri="{FF2B5EF4-FFF2-40B4-BE49-F238E27FC236}">
                <a16:creationId xmlns:a16="http://schemas.microsoft.com/office/drawing/2014/main" id="{4A05A619-B819-ADFC-A5F0-864ADEA90479}"/>
              </a:ext>
            </a:extLst>
          </p:cNvPr>
          <p:cNvSpPr txBox="1"/>
          <p:nvPr/>
        </p:nvSpPr>
        <p:spPr>
          <a:xfrm>
            <a:off x="6466961" y="2411442"/>
            <a:ext cx="2885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 err="1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Theta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pt-BR" b="0" i="0" u="none" strike="noStrike" dirty="0" err="1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forecaster</a:t>
            </a:r>
            <a:endParaRPr lang="pt-BR" dirty="0">
              <a:latin typeface="Aptos Black" panose="020B0004020202020204" pitchFamily="34" charset="0"/>
            </a:endParaRPr>
          </a:p>
        </p:txBody>
      </p:sp>
      <p:sp>
        <p:nvSpPr>
          <p:cNvPr id="14" name="!!retInterv1">
            <a:extLst>
              <a:ext uri="{FF2B5EF4-FFF2-40B4-BE49-F238E27FC236}">
                <a16:creationId xmlns:a16="http://schemas.microsoft.com/office/drawing/2014/main" id="{375EDAC7-12B7-2461-09B9-576F3D727AE8}"/>
              </a:ext>
            </a:extLst>
          </p:cNvPr>
          <p:cNvSpPr/>
          <p:nvPr/>
        </p:nvSpPr>
        <p:spPr>
          <a:xfrm>
            <a:off x="1936045" y="394240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">
            <a:extLst>
              <a:ext uri="{FF2B5EF4-FFF2-40B4-BE49-F238E27FC236}">
                <a16:creationId xmlns:a16="http://schemas.microsoft.com/office/drawing/2014/main" id="{7073DC30-3C28-3624-2DC0-594BB8C0660E}"/>
              </a:ext>
            </a:extLst>
          </p:cNvPr>
          <p:cNvSpPr txBox="1"/>
          <p:nvPr/>
        </p:nvSpPr>
        <p:spPr>
          <a:xfrm>
            <a:off x="1864925" y="399970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Prophet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" name="!!Retângulo 1">
            <a:extLst>
              <a:ext uri="{FF2B5EF4-FFF2-40B4-BE49-F238E27FC236}">
                <a16:creationId xmlns:a16="http://schemas.microsoft.com/office/drawing/2014/main" id="{8C71B46E-3ADB-0299-1E43-9D9712B4A47E}"/>
              </a:ext>
            </a:extLst>
          </p:cNvPr>
          <p:cNvSpPr/>
          <p:nvPr/>
        </p:nvSpPr>
        <p:spPr>
          <a:xfrm>
            <a:off x="6163094" y="3047567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Método </a:t>
            </a:r>
            <a:r>
              <a:rPr lang="pt-BR" dirty="0" err="1">
                <a:solidFill>
                  <a:schemeClr val="tx1"/>
                </a:solidFill>
              </a:rPr>
              <a:t>Theta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!!Retângulo 15">
            <a:extLst>
              <a:ext uri="{FF2B5EF4-FFF2-40B4-BE49-F238E27FC236}">
                <a16:creationId xmlns:a16="http://schemas.microsoft.com/office/drawing/2014/main" id="{B8A1EBA6-7822-1779-81C8-DF8F93F30572}"/>
              </a:ext>
            </a:extLst>
          </p:cNvPr>
          <p:cNvSpPr/>
          <p:nvPr/>
        </p:nvSpPr>
        <p:spPr>
          <a:xfrm>
            <a:off x="6117052" y="3857846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Adequado para previsões de curto-médio prazo</a:t>
            </a:r>
          </a:p>
        </p:txBody>
      </p:sp>
    </p:spTree>
    <p:extLst>
      <p:ext uri="{BB962C8B-B14F-4D97-AF65-F5344CB8AC3E}">
        <p14:creationId xmlns:p14="http://schemas.microsoft.com/office/powerpoint/2010/main" val="2741267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!!BoxMbjt">
            <a:extLst>
              <a:ext uri="{FF2B5EF4-FFF2-40B4-BE49-F238E27FC236}">
                <a16:creationId xmlns:a16="http://schemas.microsoft.com/office/drawing/2014/main" id="{9BEF6694-5F6E-2F83-CAF0-72B85449F3C6}"/>
              </a:ext>
            </a:extLst>
          </p:cNvPr>
          <p:cNvSpPr/>
          <p:nvPr/>
        </p:nvSpPr>
        <p:spPr>
          <a:xfrm>
            <a:off x="12744901" y="1798026"/>
            <a:ext cx="1804020" cy="32214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Objt">
            <a:extLst>
              <a:ext uri="{FF2B5EF4-FFF2-40B4-BE49-F238E27FC236}">
                <a16:creationId xmlns:a16="http://schemas.microsoft.com/office/drawing/2014/main" id="{2B81B7CC-3C02-B2FF-6244-C2ED2AB8A60E}"/>
              </a:ext>
            </a:extLst>
          </p:cNvPr>
          <p:cNvSpPr txBox="1"/>
          <p:nvPr/>
        </p:nvSpPr>
        <p:spPr>
          <a:xfrm>
            <a:off x="13115970" y="4412132"/>
            <a:ext cx="15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Dataset</a:t>
            </a:r>
            <a:endParaRPr lang="pt-BR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14997258" y="1818261"/>
            <a:ext cx="1804020" cy="3221477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15191570" y="4412132"/>
            <a:ext cx="163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14" name="!!SETA1">
            <a:extLst>
              <a:ext uri="{FF2B5EF4-FFF2-40B4-BE49-F238E27FC236}">
                <a16:creationId xmlns:a16="http://schemas.microsoft.com/office/drawing/2014/main" id="{190D42F4-E29E-C817-65A8-64C97D5F8361}"/>
              </a:ext>
            </a:extLst>
          </p:cNvPr>
          <p:cNvSpPr/>
          <p:nvPr/>
        </p:nvSpPr>
        <p:spPr>
          <a:xfrm>
            <a:off x="4848724" y="-1986857"/>
            <a:ext cx="2848881" cy="10660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00000"/>
              </a:gs>
              <a:gs pos="100000">
                <a:srgbClr val="C55A11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!!SETA2">
            <a:extLst>
              <a:ext uri="{FF2B5EF4-FFF2-40B4-BE49-F238E27FC236}">
                <a16:creationId xmlns:a16="http://schemas.microsoft.com/office/drawing/2014/main" id="{291E506E-B500-B448-45E6-F20DE799C502}"/>
              </a:ext>
            </a:extLst>
          </p:cNvPr>
          <p:cNvSpPr/>
          <p:nvPr/>
        </p:nvSpPr>
        <p:spPr>
          <a:xfrm flipV="1">
            <a:off x="4678000" y="7413427"/>
            <a:ext cx="2835999" cy="117279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>
            <a:gsLst>
              <a:gs pos="5000">
                <a:srgbClr val="C55A11"/>
              </a:gs>
              <a:gs pos="100000">
                <a:srgbClr val="C12ABF"/>
              </a:gs>
            </a:gsLst>
            <a:lin ang="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384639" y="2200892"/>
              <a:ext cx="1099084" cy="188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9084" cy="1883936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4992" ay="714684" az="860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7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84639" y="2200892"/>
                <a:ext cx="1099084" cy="188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225774" y="2315812"/>
              <a:ext cx="124697" cy="18582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4697" cy="1858281"/>
                    </a:xfrm>
                    <a:prstGeom prst="rect">
                      <a:avLst/>
                    </a:prstGeom>
                  </am3d:spPr>
                  <am3d:camera>
                    <am3d:pos x="0" y="0" z="47187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73650" d="1000000"/>
                    <am3d:preTrans dx="-8052" dy="-489732" dz="-43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-76773" ay="-486540" az="108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57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!!lapis">
                <a:extLst>
                  <a:ext uri="{FF2B5EF4-FFF2-40B4-BE49-F238E27FC236}">
                    <a16:creationId xmlns:a16="http://schemas.microsoft.com/office/drawing/2014/main" id="{C2249CEF-3905-1B2F-544D-E643D2DC3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25774" y="2315812"/>
                <a:ext cx="124697" cy="185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894185" y="2267150"/>
              <a:ext cx="1182305" cy="190023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82305" cy="1900232"/>
                    </a:xfrm>
                    <a:prstGeom prst="rect">
                      <a:avLst/>
                    </a:prstGeom>
                  </am3d:spPr>
                  <am3d:camera>
                    <am3d:pos x="0" y="0" z="56194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19554" d="1000000"/>
                    <am3d:preTrans dx="407" dy="-1859659" dz="10284346"/>
                    <am3d:scale>
                      <am3d:sx n="1000000" d="1000000"/>
                      <am3d:sy n="1000000" d="1000000"/>
                      <am3d:sz n="1000000" d="1000000"/>
                    </am3d:scale>
                    <am3d:rot ax="-416860" ay="137834" az="-1679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70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!!note">
                <a:extLst>
                  <a:ext uri="{FF2B5EF4-FFF2-40B4-BE49-F238E27FC236}">
                    <a16:creationId xmlns:a16="http://schemas.microsoft.com/office/drawing/2014/main" id="{A24ED6DE-F54C-042D-9B02-E1A3520CB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4185" y="2267150"/>
                <a:ext cx="1182305" cy="190023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!!Lousa">
            <a:extLst>
              <a:ext uri="{FF2B5EF4-FFF2-40B4-BE49-F238E27FC236}">
                <a16:creationId xmlns:a16="http://schemas.microsoft.com/office/drawing/2014/main" id="{125AD0A0-12E1-B510-8A98-793894F9125A}"/>
              </a:ext>
            </a:extLst>
          </p:cNvPr>
          <p:cNvSpPr/>
          <p:nvPr/>
        </p:nvSpPr>
        <p:spPr>
          <a:xfrm>
            <a:off x="1102585" y="1039890"/>
            <a:ext cx="9986829" cy="4677908"/>
          </a:xfrm>
          <a:custGeom>
            <a:avLst/>
            <a:gdLst>
              <a:gd name="connsiteX0" fmla="*/ 0 w 9986829"/>
              <a:gd name="connsiteY0" fmla="*/ 0 h 4677908"/>
              <a:gd name="connsiteX1" fmla="*/ 366184 w 9986829"/>
              <a:gd name="connsiteY1" fmla="*/ 0 h 4677908"/>
              <a:gd name="connsiteX2" fmla="*/ 1231709 w 9986829"/>
              <a:gd name="connsiteY2" fmla="*/ 0 h 4677908"/>
              <a:gd name="connsiteX3" fmla="*/ 2097234 w 9986829"/>
              <a:gd name="connsiteY3" fmla="*/ 0 h 4677908"/>
              <a:gd name="connsiteX4" fmla="*/ 2763023 w 9986829"/>
              <a:gd name="connsiteY4" fmla="*/ 0 h 4677908"/>
              <a:gd name="connsiteX5" fmla="*/ 3528680 w 9986829"/>
              <a:gd name="connsiteY5" fmla="*/ 0 h 4677908"/>
              <a:gd name="connsiteX6" fmla="*/ 4094600 w 9986829"/>
              <a:gd name="connsiteY6" fmla="*/ 0 h 4677908"/>
              <a:gd name="connsiteX7" fmla="*/ 4460784 w 9986829"/>
              <a:gd name="connsiteY7" fmla="*/ 0 h 4677908"/>
              <a:gd name="connsiteX8" fmla="*/ 5126572 w 9986829"/>
              <a:gd name="connsiteY8" fmla="*/ 0 h 4677908"/>
              <a:gd name="connsiteX9" fmla="*/ 5692493 w 9986829"/>
              <a:gd name="connsiteY9" fmla="*/ 0 h 4677908"/>
              <a:gd name="connsiteX10" fmla="*/ 6258413 w 9986829"/>
              <a:gd name="connsiteY10" fmla="*/ 0 h 4677908"/>
              <a:gd name="connsiteX11" fmla="*/ 6724465 w 9986829"/>
              <a:gd name="connsiteY11" fmla="*/ 0 h 4677908"/>
              <a:gd name="connsiteX12" fmla="*/ 7589990 w 9986829"/>
              <a:gd name="connsiteY12" fmla="*/ 0 h 4677908"/>
              <a:gd name="connsiteX13" fmla="*/ 8056042 w 9986829"/>
              <a:gd name="connsiteY13" fmla="*/ 0 h 4677908"/>
              <a:gd name="connsiteX14" fmla="*/ 8422226 w 9986829"/>
              <a:gd name="connsiteY14" fmla="*/ 0 h 4677908"/>
              <a:gd name="connsiteX15" fmla="*/ 9287751 w 9986829"/>
              <a:gd name="connsiteY15" fmla="*/ 0 h 4677908"/>
              <a:gd name="connsiteX16" fmla="*/ 9986829 w 9986829"/>
              <a:gd name="connsiteY16" fmla="*/ 0 h 4677908"/>
              <a:gd name="connsiteX17" fmla="*/ 9986829 w 9986829"/>
              <a:gd name="connsiteY17" fmla="*/ 668273 h 4677908"/>
              <a:gd name="connsiteX18" fmla="*/ 9986829 w 9986829"/>
              <a:gd name="connsiteY18" fmla="*/ 1289766 h 4677908"/>
              <a:gd name="connsiteX19" fmla="*/ 9986829 w 9986829"/>
              <a:gd name="connsiteY19" fmla="*/ 1958039 h 4677908"/>
              <a:gd name="connsiteX20" fmla="*/ 9986829 w 9986829"/>
              <a:gd name="connsiteY20" fmla="*/ 2626311 h 4677908"/>
              <a:gd name="connsiteX21" fmla="*/ 9986829 w 9986829"/>
              <a:gd name="connsiteY21" fmla="*/ 3294584 h 4677908"/>
              <a:gd name="connsiteX22" fmla="*/ 9986829 w 9986829"/>
              <a:gd name="connsiteY22" fmla="*/ 3822519 h 4677908"/>
              <a:gd name="connsiteX23" fmla="*/ 9986829 w 9986829"/>
              <a:gd name="connsiteY23" fmla="*/ 4677908 h 4677908"/>
              <a:gd name="connsiteX24" fmla="*/ 9321040 w 9986829"/>
              <a:gd name="connsiteY24" fmla="*/ 4677908 h 4677908"/>
              <a:gd name="connsiteX25" fmla="*/ 8755120 w 9986829"/>
              <a:gd name="connsiteY25" fmla="*/ 4677908 h 4677908"/>
              <a:gd name="connsiteX26" fmla="*/ 7989463 w 9986829"/>
              <a:gd name="connsiteY26" fmla="*/ 4677908 h 4677908"/>
              <a:gd name="connsiteX27" fmla="*/ 7123938 w 9986829"/>
              <a:gd name="connsiteY27" fmla="*/ 4677908 h 4677908"/>
              <a:gd name="connsiteX28" fmla="*/ 6358281 w 9986829"/>
              <a:gd name="connsiteY28" fmla="*/ 4677908 h 4677908"/>
              <a:gd name="connsiteX29" fmla="*/ 5692493 w 9986829"/>
              <a:gd name="connsiteY29" fmla="*/ 4677908 h 4677908"/>
              <a:gd name="connsiteX30" fmla="*/ 5126572 w 9986829"/>
              <a:gd name="connsiteY30" fmla="*/ 4677908 h 4677908"/>
              <a:gd name="connsiteX31" fmla="*/ 4261047 w 9986829"/>
              <a:gd name="connsiteY31" fmla="*/ 4677908 h 4677908"/>
              <a:gd name="connsiteX32" fmla="*/ 3894863 w 9986829"/>
              <a:gd name="connsiteY32" fmla="*/ 4677908 h 4677908"/>
              <a:gd name="connsiteX33" fmla="*/ 3328943 w 9986829"/>
              <a:gd name="connsiteY33" fmla="*/ 4677908 h 4677908"/>
              <a:gd name="connsiteX34" fmla="*/ 2763023 w 9986829"/>
              <a:gd name="connsiteY34" fmla="*/ 4677908 h 4677908"/>
              <a:gd name="connsiteX35" fmla="*/ 1897498 w 9986829"/>
              <a:gd name="connsiteY35" fmla="*/ 4677908 h 4677908"/>
              <a:gd name="connsiteX36" fmla="*/ 1131841 w 9986829"/>
              <a:gd name="connsiteY36" fmla="*/ 4677908 h 4677908"/>
              <a:gd name="connsiteX37" fmla="*/ 765657 w 9986829"/>
              <a:gd name="connsiteY37" fmla="*/ 4677908 h 4677908"/>
              <a:gd name="connsiteX38" fmla="*/ 0 w 9986829"/>
              <a:gd name="connsiteY38" fmla="*/ 4677908 h 4677908"/>
              <a:gd name="connsiteX39" fmla="*/ 0 w 9986829"/>
              <a:gd name="connsiteY39" fmla="*/ 4103194 h 4677908"/>
              <a:gd name="connsiteX40" fmla="*/ 0 w 9986829"/>
              <a:gd name="connsiteY40" fmla="*/ 3528479 h 4677908"/>
              <a:gd name="connsiteX41" fmla="*/ 0 w 9986829"/>
              <a:gd name="connsiteY41" fmla="*/ 2953765 h 4677908"/>
              <a:gd name="connsiteX42" fmla="*/ 0 w 9986829"/>
              <a:gd name="connsiteY42" fmla="*/ 2238713 h 4677908"/>
              <a:gd name="connsiteX43" fmla="*/ 0 w 9986829"/>
              <a:gd name="connsiteY43" fmla="*/ 1710778 h 4677908"/>
              <a:gd name="connsiteX44" fmla="*/ 0 w 9986829"/>
              <a:gd name="connsiteY44" fmla="*/ 948947 h 4677908"/>
              <a:gd name="connsiteX45" fmla="*/ 0 w 9986829"/>
              <a:gd name="connsiteY45" fmla="*/ 0 h 46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986829" h="4677908" fill="none" extrusionOk="0">
                <a:moveTo>
                  <a:pt x="0" y="0"/>
                </a:moveTo>
                <a:cubicBezTo>
                  <a:pt x="81852" y="11113"/>
                  <a:pt x="230864" y="-422"/>
                  <a:pt x="366184" y="0"/>
                </a:cubicBezTo>
                <a:cubicBezTo>
                  <a:pt x="501504" y="422"/>
                  <a:pt x="985963" y="-40564"/>
                  <a:pt x="1231709" y="0"/>
                </a:cubicBezTo>
                <a:cubicBezTo>
                  <a:pt x="1477455" y="40564"/>
                  <a:pt x="1744644" y="-35022"/>
                  <a:pt x="2097234" y="0"/>
                </a:cubicBezTo>
                <a:cubicBezTo>
                  <a:pt x="2449824" y="35022"/>
                  <a:pt x="2536763" y="20616"/>
                  <a:pt x="2763023" y="0"/>
                </a:cubicBezTo>
                <a:cubicBezTo>
                  <a:pt x="2989283" y="-20616"/>
                  <a:pt x="3354818" y="-21452"/>
                  <a:pt x="3528680" y="0"/>
                </a:cubicBezTo>
                <a:cubicBezTo>
                  <a:pt x="3702542" y="21452"/>
                  <a:pt x="3864223" y="16125"/>
                  <a:pt x="4094600" y="0"/>
                </a:cubicBezTo>
                <a:cubicBezTo>
                  <a:pt x="4324977" y="-16125"/>
                  <a:pt x="4290834" y="-11207"/>
                  <a:pt x="4460784" y="0"/>
                </a:cubicBezTo>
                <a:cubicBezTo>
                  <a:pt x="4630734" y="11207"/>
                  <a:pt x="4840317" y="-18496"/>
                  <a:pt x="5126572" y="0"/>
                </a:cubicBezTo>
                <a:cubicBezTo>
                  <a:pt x="5412827" y="18496"/>
                  <a:pt x="5569403" y="-1522"/>
                  <a:pt x="5692493" y="0"/>
                </a:cubicBezTo>
                <a:cubicBezTo>
                  <a:pt x="5815583" y="1522"/>
                  <a:pt x="5986232" y="-24724"/>
                  <a:pt x="6258413" y="0"/>
                </a:cubicBezTo>
                <a:cubicBezTo>
                  <a:pt x="6530594" y="24724"/>
                  <a:pt x="6517359" y="-6968"/>
                  <a:pt x="6724465" y="0"/>
                </a:cubicBezTo>
                <a:cubicBezTo>
                  <a:pt x="6931571" y="6968"/>
                  <a:pt x="7233879" y="36202"/>
                  <a:pt x="7589990" y="0"/>
                </a:cubicBezTo>
                <a:cubicBezTo>
                  <a:pt x="7946102" y="-36202"/>
                  <a:pt x="7911726" y="-16356"/>
                  <a:pt x="8056042" y="0"/>
                </a:cubicBezTo>
                <a:cubicBezTo>
                  <a:pt x="8200358" y="16356"/>
                  <a:pt x="8280829" y="-9596"/>
                  <a:pt x="8422226" y="0"/>
                </a:cubicBezTo>
                <a:cubicBezTo>
                  <a:pt x="8563623" y="9596"/>
                  <a:pt x="9005030" y="5225"/>
                  <a:pt x="9287751" y="0"/>
                </a:cubicBezTo>
                <a:cubicBezTo>
                  <a:pt x="9570472" y="-5225"/>
                  <a:pt x="9812547" y="2990"/>
                  <a:pt x="9986829" y="0"/>
                </a:cubicBezTo>
                <a:cubicBezTo>
                  <a:pt x="10002081" y="332435"/>
                  <a:pt x="9972020" y="380861"/>
                  <a:pt x="9986829" y="668273"/>
                </a:cubicBezTo>
                <a:cubicBezTo>
                  <a:pt x="10001638" y="955685"/>
                  <a:pt x="9956483" y="1108218"/>
                  <a:pt x="9986829" y="1289766"/>
                </a:cubicBezTo>
                <a:cubicBezTo>
                  <a:pt x="10017175" y="1471314"/>
                  <a:pt x="9971772" y="1656430"/>
                  <a:pt x="9986829" y="1958039"/>
                </a:cubicBezTo>
                <a:cubicBezTo>
                  <a:pt x="10001886" y="2259648"/>
                  <a:pt x="9967537" y="2492516"/>
                  <a:pt x="9986829" y="2626311"/>
                </a:cubicBezTo>
                <a:cubicBezTo>
                  <a:pt x="10006121" y="2760106"/>
                  <a:pt x="9985785" y="3135523"/>
                  <a:pt x="9986829" y="3294584"/>
                </a:cubicBezTo>
                <a:cubicBezTo>
                  <a:pt x="9987873" y="3453645"/>
                  <a:pt x="10012175" y="3647282"/>
                  <a:pt x="9986829" y="3822519"/>
                </a:cubicBezTo>
                <a:cubicBezTo>
                  <a:pt x="9961483" y="3997757"/>
                  <a:pt x="9998760" y="4400495"/>
                  <a:pt x="9986829" y="4677908"/>
                </a:cubicBezTo>
                <a:cubicBezTo>
                  <a:pt x="9823896" y="4662166"/>
                  <a:pt x="9579014" y="4682131"/>
                  <a:pt x="9321040" y="4677908"/>
                </a:cubicBezTo>
                <a:cubicBezTo>
                  <a:pt x="9063066" y="4673685"/>
                  <a:pt x="8889351" y="4684259"/>
                  <a:pt x="8755120" y="4677908"/>
                </a:cubicBezTo>
                <a:cubicBezTo>
                  <a:pt x="8620889" y="4671557"/>
                  <a:pt x="8166764" y="4687373"/>
                  <a:pt x="7989463" y="4677908"/>
                </a:cubicBezTo>
                <a:cubicBezTo>
                  <a:pt x="7812162" y="4668443"/>
                  <a:pt x="7429039" y="4693105"/>
                  <a:pt x="7123938" y="4677908"/>
                </a:cubicBezTo>
                <a:cubicBezTo>
                  <a:pt x="6818837" y="4662711"/>
                  <a:pt x="6572413" y="4691237"/>
                  <a:pt x="6358281" y="4677908"/>
                </a:cubicBezTo>
                <a:cubicBezTo>
                  <a:pt x="6144149" y="4664579"/>
                  <a:pt x="5957877" y="4691396"/>
                  <a:pt x="5692493" y="4677908"/>
                </a:cubicBezTo>
                <a:cubicBezTo>
                  <a:pt x="5427109" y="4664420"/>
                  <a:pt x="5394806" y="4676508"/>
                  <a:pt x="5126572" y="4677908"/>
                </a:cubicBezTo>
                <a:cubicBezTo>
                  <a:pt x="4858338" y="4679308"/>
                  <a:pt x="4521402" y="4708154"/>
                  <a:pt x="4261047" y="4677908"/>
                </a:cubicBezTo>
                <a:cubicBezTo>
                  <a:pt x="4000693" y="4647662"/>
                  <a:pt x="4009657" y="4662923"/>
                  <a:pt x="3894863" y="4677908"/>
                </a:cubicBezTo>
                <a:cubicBezTo>
                  <a:pt x="3780069" y="4692893"/>
                  <a:pt x="3506420" y="4685121"/>
                  <a:pt x="3328943" y="4677908"/>
                </a:cubicBezTo>
                <a:cubicBezTo>
                  <a:pt x="3151466" y="4670695"/>
                  <a:pt x="2994271" y="4654357"/>
                  <a:pt x="2763023" y="4677908"/>
                </a:cubicBezTo>
                <a:cubicBezTo>
                  <a:pt x="2531775" y="4701459"/>
                  <a:pt x="2083359" y="4658104"/>
                  <a:pt x="1897498" y="4677908"/>
                </a:cubicBezTo>
                <a:cubicBezTo>
                  <a:pt x="1711638" y="4697712"/>
                  <a:pt x="1474930" y="4675177"/>
                  <a:pt x="1131841" y="4677908"/>
                </a:cubicBezTo>
                <a:cubicBezTo>
                  <a:pt x="788752" y="4680639"/>
                  <a:pt x="923500" y="4677947"/>
                  <a:pt x="765657" y="4677908"/>
                </a:cubicBezTo>
                <a:cubicBezTo>
                  <a:pt x="607814" y="4677869"/>
                  <a:pt x="274807" y="4657582"/>
                  <a:pt x="0" y="4677908"/>
                </a:cubicBezTo>
                <a:cubicBezTo>
                  <a:pt x="26896" y="4534411"/>
                  <a:pt x="-23297" y="4222462"/>
                  <a:pt x="0" y="4103194"/>
                </a:cubicBezTo>
                <a:cubicBezTo>
                  <a:pt x="23297" y="3983926"/>
                  <a:pt x="14726" y="3728692"/>
                  <a:pt x="0" y="3528479"/>
                </a:cubicBezTo>
                <a:cubicBezTo>
                  <a:pt x="-14726" y="3328266"/>
                  <a:pt x="-4631" y="3164555"/>
                  <a:pt x="0" y="2953765"/>
                </a:cubicBezTo>
                <a:cubicBezTo>
                  <a:pt x="4631" y="2742975"/>
                  <a:pt x="4515" y="2551604"/>
                  <a:pt x="0" y="2238713"/>
                </a:cubicBezTo>
                <a:cubicBezTo>
                  <a:pt x="-4515" y="1925822"/>
                  <a:pt x="-25774" y="1853768"/>
                  <a:pt x="0" y="1710778"/>
                </a:cubicBezTo>
                <a:cubicBezTo>
                  <a:pt x="25774" y="1567789"/>
                  <a:pt x="13404" y="1240463"/>
                  <a:pt x="0" y="948947"/>
                </a:cubicBezTo>
                <a:cubicBezTo>
                  <a:pt x="-13404" y="657431"/>
                  <a:pt x="13475" y="323662"/>
                  <a:pt x="0" y="0"/>
                </a:cubicBezTo>
                <a:close/>
              </a:path>
              <a:path w="9986829" h="4677908" stroke="0" extrusionOk="0">
                <a:moveTo>
                  <a:pt x="0" y="0"/>
                </a:moveTo>
                <a:cubicBezTo>
                  <a:pt x="141485" y="-12496"/>
                  <a:pt x="235100" y="-11302"/>
                  <a:pt x="366184" y="0"/>
                </a:cubicBezTo>
                <a:cubicBezTo>
                  <a:pt x="497268" y="11302"/>
                  <a:pt x="720094" y="12607"/>
                  <a:pt x="832236" y="0"/>
                </a:cubicBezTo>
                <a:cubicBezTo>
                  <a:pt x="944378" y="-12607"/>
                  <a:pt x="1236839" y="11497"/>
                  <a:pt x="1498024" y="0"/>
                </a:cubicBezTo>
                <a:cubicBezTo>
                  <a:pt x="1759209" y="-11497"/>
                  <a:pt x="1774218" y="-220"/>
                  <a:pt x="1964076" y="0"/>
                </a:cubicBezTo>
                <a:cubicBezTo>
                  <a:pt x="2153934" y="220"/>
                  <a:pt x="2476840" y="-15921"/>
                  <a:pt x="2829602" y="0"/>
                </a:cubicBezTo>
                <a:cubicBezTo>
                  <a:pt x="3182364" y="15921"/>
                  <a:pt x="3340038" y="-6291"/>
                  <a:pt x="3695127" y="0"/>
                </a:cubicBezTo>
                <a:cubicBezTo>
                  <a:pt x="4050216" y="6291"/>
                  <a:pt x="3981942" y="1292"/>
                  <a:pt x="4061310" y="0"/>
                </a:cubicBezTo>
                <a:cubicBezTo>
                  <a:pt x="4140678" y="-1292"/>
                  <a:pt x="4313353" y="-11911"/>
                  <a:pt x="4527362" y="0"/>
                </a:cubicBezTo>
                <a:cubicBezTo>
                  <a:pt x="4741371" y="11911"/>
                  <a:pt x="4878217" y="-19931"/>
                  <a:pt x="5093283" y="0"/>
                </a:cubicBezTo>
                <a:cubicBezTo>
                  <a:pt x="5308349" y="19931"/>
                  <a:pt x="5394123" y="-368"/>
                  <a:pt x="5659203" y="0"/>
                </a:cubicBezTo>
                <a:cubicBezTo>
                  <a:pt x="5924283" y="368"/>
                  <a:pt x="6023643" y="-1185"/>
                  <a:pt x="6125255" y="0"/>
                </a:cubicBezTo>
                <a:cubicBezTo>
                  <a:pt x="6226867" y="1185"/>
                  <a:pt x="6425376" y="3910"/>
                  <a:pt x="6691175" y="0"/>
                </a:cubicBezTo>
                <a:cubicBezTo>
                  <a:pt x="6956974" y="-3910"/>
                  <a:pt x="7095382" y="12271"/>
                  <a:pt x="7456832" y="0"/>
                </a:cubicBezTo>
                <a:cubicBezTo>
                  <a:pt x="7818282" y="-12271"/>
                  <a:pt x="7815584" y="5987"/>
                  <a:pt x="7922884" y="0"/>
                </a:cubicBezTo>
                <a:cubicBezTo>
                  <a:pt x="8030184" y="-5987"/>
                  <a:pt x="8247746" y="3843"/>
                  <a:pt x="8488805" y="0"/>
                </a:cubicBezTo>
                <a:cubicBezTo>
                  <a:pt x="8729864" y="-3843"/>
                  <a:pt x="9025402" y="4005"/>
                  <a:pt x="9254462" y="0"/>
                </a:cubicBezTo>
                <a:cubicBezTo>
                  <a:pt x="9483522" y="-4005"/>
                  <a:pt x="9811082" y="-33056"/>
                  <a:pt x="9986829" y="0"/>
                </a:cubicBezTo>
                <a:cubicBezTo>
                  <a:pt x="9958593" y="287175"/>
                  <a:pt x="10013579" y="368227"/>
                  <a:pt x="9986829" y="574714"/>
                </a:cubicBezTo>
                <a:cubicBezTo>
                  <a:pt x="9960079" y="781201"/>
                  <a:pt x="9972489" y="933035"/>
                  <a:pt x="9986829" y="1102650"/>
                </a:cubicBezTo>
                <a:cubicBezTo>
                  <a:pt x="10001169" y="1272265"/>
                  <a:pt x="9983925" y="1421142"/>
                  <a:pt x="9986829" y="1630585"/>
                </a:cubicBezTo>
                <a:cubicBezTo>
                  <a:pt x="9989733" y="1840028"/>
                  <a:pt x="10003476" y="2034843"/>
                  <a:pt x="9986829" y="2298858"/>
                </a:cubicBezTo>
                <a:cubicBezTo>
                  <a:pt x="9970182" y="2562873"/>
                  <a:pt x="9997103" y="2719034"/>
                  <a:pt x="9986829" y="2920351"/>
                </a:cubicBezTo>
                <a:cubicBezTo>
                  <a:pt x="9976555" y="3121668"/>
                  <a:pt x="9990439" y="3264421"/>
                  <a:pt x="9986829" y="3588624"/>
                </a:cubicBezTo>
                <a:cubicBezTo>
                  <a:pt x="9983219" y="3912827"/>
                  <a:pt x="10031166" y="4301369"/>
                  <a:pt x="9986829" y="4677908"/>
                </a:cubicBezTo>
                <a:cubicBezTo>
                  <a:pt x="9757353" y="4695031"/>
                  <a:pt x="9640449" y="4689638"/>
                  <a:pt x="9520777" y="4677908"/>
                </a:cubicBezTo>
                <a:cubicBezTo>
                  <a:pt x="9401105" y="4666178"/>
                  <a:pt x="9172992" y="4658114"/>
                  <a:pt x="8954857" y="4677908"/>
                </a:cubicBezTo>
                <a:cubicBezTo>
                  <a:pt x="8736722" y="4697702"/>
                  <a:pt x="8664057" y="4692157"/>
                  <a:pt x="8588673" y="4677908"/>
                </a:cubicBezTo>
                <a:cubicBezTo>
                  <a:pt x="8513289" y="4663659"/>
                  <a:pt x="8348739" y="4681795"/>
                  <a:pt x="8222489" y="4677908"/>
                </a:cubicBezTo>
                <a:cubicBezTo>
                  <a:pt x="8096239" y="4674021"/>
                  <a:pt x="7835055" y="4693722"/>
                  <a:pt x="7556701" y="4677908"/>
                </a:cubicBezTo>
                <a:cubicBezTo>
                  <a:pt x="7278347" y="4662094"/>
                  <a:pt x="7320622" y="4695440"/>
                  <a:pt x="7190517" y="4677908"/>
                </a:cubicBezTo>
                <a:cubicBezTo>
                  <a:pt x="7060412" y="4660376"/>
                  <a:pt x="6685605" y="4695551"/>
                  <a:pt x="6424860" y="4677908"/>
                </a:cubicBezTo>
                <a:cubicBezTo>
                  <a:pt x="6164115" y="4660265"/>
                  <a:pt x="5806672" y="4651198"/>
                  <a:pt x="5559335" y="4677908"/>
                </a:cubicBezTo>
                <a:cubicBezTo>
                  <a:pt x="5311998" y="4704618"/>
                  <a:pt x="5049459" y="4712364"/>
                  <a:pt x="4793678" y="4677908"/>
                </a:cubicBezTo>
                <a:cubicBezTo>
                  <a:pt x="4537897" y="4643452"/>
                  <a:pt x="4335853" y="4644304"/>
                  <a:pt x="3928153" y="4677908"/>
                </a:cubicBezTo>
                <a:cubicBezTo>
                  <a:pt x="3520454" y="4711512"/>
                  <a:pt x="3661381" y="4692604"/>
                  <a:pt x="3561969" y="4677908"/>
                </a:cubicBezTo>
                <a:cubicBezTo>
                  <a:pt x="3462557" y="4663212"/>
                  <a:pt x="3028147" y="4687656"/>
                  <a:pt x="2696444" y="4677908"/>
                </a:cubicBezTo>
                <a:cubicBezTo>
                  <a:pt x="2364741" y="4668160"/>
                  <a:pt x="2425466" y="4666458"/>
                  <a:pt x="2330260" y="4677908"/>
                </a:cubicBezTo>
                <a:cubicBezTo>
                  <a:pt x="2235054" y="4689358"/>
                  <a:pt x="1964352" y="4679535"/>
                  <a:pt x="1664472" y="4677908"/>
                </a:cubicBezTo>
                <a:cubicBezTo>
                  <a:pt x="1364592" y="4676281"/>
                  <a:pt x="1394198" y="4694969"/>
                  <a:pt x="1298288" y="4677908"/>
                </a:cubicBezTo>
                <a:cubicBezTo>
                  <a:pt x="1202378" y="4660847"/>
                  <a:pt x="1010278" y="4676483"/>
                  <a:pt x="832236" y="4677908"/>
                </a:cubicBezTo>
                <a:cubicBezTo>
                  <a:pt x="654194" y="4679333"/>
                  <a:pt x="179644" y="4658203"/>
                  <a:pt x="0" y="4677908"/>
                </a:cubicBezTo>
                <a:cubicBezTo>
                  <a:pt x="-7056" y="4414509"/>
                  <a:pt x="-19011" y="4291401"/>
                  <a:pt x="0" y="4009635"/>
                </a:cubicBezTo>
                <a:cubicBezTo>
                  <a:pt x="19011" y="3727869"/>
                  <a:pt x="19260" y="3572152"/>
                  <a:pt x="0" y="3388142"/>
                </a:cubicBezTo>
                <a:cubicBezTo>
                  <a:pt x="-19260" y="3204132"/>
                  <a:pt x="-22620" y="3069294"/>
                  <a:pt x="0" y="2860207"/>
                </a:cubicBezTo>
                <a:cubicBezTo>
                  <a:pt x="22620" y="2651120"/>
                  <a:pt x="-9528" y="2452454"/>
                  <a:pt x="0" y="2285492"/>
                </a:cubicBezTo>
                <a:cubicBezTo>
                  <a:pt x="9528" y="2118531"/>
                  <a:pt x="1247" y="1856852"/>
                  <a:pt x="0" y="1570441"/>
                </a:cubicBezTo>
                <a:cubicBezTo>
                  <a:pt x="-1247" y="1284030"/>
                  <a:pt x="-14633" y="974039"/>
                  <a:pt x="0" y="808610"/>
                </a:cubicBezTo>
                <a:cubicBezTo>
                  <a:pt x="14633" y="643181"/>
                  <a:pt x="-19317" y="20630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7915" y="3429000"/>
              <a:ext cx="3833177" cy="400438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833177" cy="4004387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47316" ay="1876077" az="-33890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982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97915" y="3429000"/>
                <a:ext cx="3833177" cy="400438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!!Intro">
            <a:extLst>
              <a:ext uri="{FF2B5EF4-FFF2-40B4-BE49-F238E27FC236}">
                <a16:creationId xmlns:a16="http://schemas.microsoft.com/office/drawing/2014/main" id="{3654F8B7-DFA4-51B5-B1E7-2215399C63F4}"/>
              </a:ext>
            </a:extLst>
          </p:cNvPr>
          <p:cNvSpPr txBox="1"/>
          <p:nvPr/>
        </p:nvSpPr>
        <p:spPr>
          <a:xfrm>
            <a:off x="5041508" y="135225"/>
            <a:ext cx="2989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B486D32-9CE8-2FA8-AF57-28644D768822}"/>
              </a:ext>
            </a:extLst>
          </p:cNvPr>
          <p:cNvSpPr/>
          <p:nvPr/>
        </p:nvSpPr>
        <p:spPr>
          <a:xfrm>
            <a:off x="4374864" y="6131772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855E754-C23A-F13B-8C62-131C111F1E67}"/>
              </a:ext>
            </a:extLst>
          </p:cNvPr>
          <p:cNvSpPr/>
          <p:nvPr/>
        </p:nvSpPr>
        <p:spPr>
          <a:xfrm>
            <a:off x="520015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153E944-DE79-8616-1093-28DE5345018B}"/>
              </a:ext>
            </a:extLst>
          </p:cNvPr>
          <p:cNvSpPr/>
          <p:nvPr/>
        </p:nvSpPr>
        <p:spPr>
          <a:xfrm>
            <a:off x="5882832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4E4018C-434A-942D-C059-B2DD4DD2AD18}"/>
              </a:ext>
            </a:extLst>
          </p:cNvPr>
          <p:cNvSpPr/>
          <p:nvPr/>
        </p:nvSpPr>
        <p:spPr>
          <a:xfrm>
            <a:off x="656550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4" descr="Bitcoin Cash Explodes 100% Weekly As BTC Looks for Direction (Market Watch)  | CryptoPotato on Binance Square">
            <a:extLst>
              <a:ext uri="{FF2B5EF4-FFF2-40B4-BE49-F238E27FC236}">
                <a16:creationId xmlns:a16="http://schemas.microsoft.com/office/drawing/2014/main" id="{4902D457-E08F-73DE-099C-AC651419A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7" b="7579"/>
          <a:stretch/>
        </p:blipFill>
        <p:spPr bwMode="auto">
          <a:xfrm>
            <a:off x="12438520" y="2315812"/>
            <a:ext cx="5117476" cy="2096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44997E8A-229D-2A99-192E-D0CB25C8429A}"/>
              </a:ext>
            </a:extLst>
          </p:cNvPr>
          <p:cNvSpPr/>
          <p:nvPr/>
        </p:nvSpPr>
        <p:spPr>
          <a:xfrm>
            <a:off x="4278475" y="5934075"/>
            <a:ext cx="3335155" cy="788700"/>
          </a:xfrm>
          <a:custGeom>
            <a:avLst/>
            <a:gdLst>
              <a:gd name="connsiteX0" fmla="*/ 2500200 w 3335155"/>
              <a:gd name="connsiteY0" fmla="*/ 175670 h 788700"/>
              <a:gd name="connsiteX1" fmla="*/ 2287032 w 3335155"/>
              <a:gd name="connsiteY1" fmla="*/ 388838 h 788700"/>
              <a:gd name="connsiteX2" fmla="*/ 2500200 w 3335155"/>
              <a:gd name="connsiteY2" fmla="*/ 602006 h 788700"/>
              <a:gd name="connsiteX3" fmla="*/ 2713368 w 3335155"/>
              <a:gd name="connsiteY3" fmla="*/ 388838 h 788700"/>
              <a:gd name="connsiteX4" fmla="*/ 2500200 w 3335155"/>
              <a:gd name="connsiteY4" fmla="*/ 175670 h 788700"/>
              <a:gd name="connsiteX5" fmla="*/ 1817525 w 3335155"/>
              <a:gd name="connsiteY5" fmla="*/ 175670 h 788700"/>
              <a:gd name="connsiteX6" fmla="*/ 1604357 w 3335155"/>
              <a:gd name="connsiteY6" fmla="*/ 388838 h 788700"/>
              <a:gd name="connsiteX7" fmla="*/ 1817525 w 3335155"/>
              <a:gd name="connsiteY7" fmla="*/ 602006 h 788700"/>
              <a:gd name="connsiteX8" fmla="*/ 2030693 w 3335155"/>
              <a:gd name="connsiteY8" fmla="*/ 388838 h 788700"/>
              <a:gd name="connsiteX9" fmla="*/ 1817525 w 3335155"/>
              <a:gd name="connsiteY9" fmla="*/ 175670 h 788700"/>
              <a:gd name="connsiteX10" fmla="*/ 1134850 w 3335155"/>
              <a:gd name="connsiteY10" fmla="*/ 175670 h 788700"/>
              <a:gd name="connsiteX11" fmla="*/ 921682 w 3335155"/>
              <a:gd name="connsiteY11" fmla="*/ 388838 h 788700"/>
              <a:gd name="connsiteX12" fmla="*/ 1134850 w 3335155"/>
              <a:gd name="connsiteY12" fmla="*/ 602006 h 788700"/>
              <a:gd name="connsiteX13" fmla="*/ 1348018 w 3335155"/>
              <a:gd name="connsiteY13" fmla="*/ 388838 h 788700"/>
              <a:gd name="connsiteX14" fmla="*/ 1134850 w 3335155"/>
              <a:gd name="connsiteY14" fmla="*/ 175670 h 788700"/>
              <a:gd name="connsiteX15" fmla="*/ 0 w 3335155"/>
              <a:gd name="connsiteY15" fmla="*/ 0 h 788700"/>
              <a:gd name="connsiteX16" fmla="*/ 3335155 w 3335155"/>
              <a:gd name="connsiteY16" fmla="*/ 0 h 788700"/>
              <a:gd name="connsiteX17" fmla="*/ 3335155 w 3335155"/>
              <a:gd name="connsiteY17" fmla="*/ 788700 h 788700"/>
              <a:gd name="connsiteX18" fmla="*/ 0 w 3335155"/>
              <a:gd name="connsiteY18" fmla="*/ 788700 h 78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35155" h="788700">
                <a:moveTo>
                  <a:pt x="2500200" y="175670"/>
                </a:moveTo>
                <a:cubicBezTo>
                  <a:pt x="2382471" y="175670"/>
                  <a:pt x="2287032" y="271109"/>
                  <a:pt x="2287032" y="388838"/>
                </a:cubicBezTo>
                <a:cubicBezTo>
                  <a:pt x="2287032" y="506567"/>
                  <a:pt x="2382471" y="602006"/>
                  <a:pt x="2500200" y="602006"/>
                </a:cubicBezTo>
                <a:cubicBezTo>
                  <a:pt x="2617929" y="602006"/>
                  <a:pt x="2713368" y="506567"/>
                  <a:pt x="2713368" y="388838"/>
                </a:cubicBezTo>
                <a:cubicBezTo>
                  <a:pt x="2713368" y="271109"/>
                  <a:pt x="2617929" y="175670"/>
                  <a:pt x="2500200" y="175670"/>
                </a:cubicBezTo>
                <a:close/>
                <a:moveTo>
                  <a:pt x="1817525" y="175670"/>
                </a:moveTo>
                <a:cubicBezTo>
                  <a:pt x="1699796" y="175670"/>
                  <a:pt x="1604357" y="271109"/>
                  <a:pt x="1604357" y="388838"/>
                </a:cubicBezTo>
                <a:cubicBezTo>
                  <a:pt x="1604357" y="506567"/>
                  <a:pt x="1699796" y="602006"/>
                  <a:pt x="1817525" y="602006"/>
                </a:cubicBezTo>
                <a:cubicBezTo>
                  <a:pt x="1935254" y="602006"/>
                  <a:pt x="2030693" y="506567"/>
                  <a:pt x="2030693" y="388838"/>
                </a:cubicBezTo>
                <a:cubicBezTo>
                  <a:pt x="2030693" y="271109"/>
                  <a:pt x="1935254" y="175670"/>
                  <a:pt x="1817525" y="175670"/>
                </a:cubicBezTo>
                <a:close/>
                <a:moveTo>
                  <a:pt x="1134850" y="175670"/>
                </a:moveTo>
                <a:cubicBezTo>
                  <a:pt x="1017121" y="175670"/>
                  <a:pt x="921682" y="271109"/>
                  <a:pt x="921682" y="388838"/>
                </a:cubicBezTo>
                <a:cubicBezTo>
                  <a:pt x="921682" y="506567"/>
                  <a:pt x="1017121" y="602006"/>
                  <a:pt x="1134850" y="602006"/>
                </a:cubicBezTo>
                <a:cubicBezTo>
                  <a:pt x="1252579" y="602006"/>
                  <a:pt x="1348018" y="506567"/>
                  <a:pt x="1348018" y="388838"/>
                </a:cubicBezTo>
                <a:cubicBezTo>
                  <a:pt x="1348018" y="271109"/>
                  <a:pt x="1252579" y="175670"/>
                  <a:pt x="1134850" y="175670"/>
                </a:cubicBezTo>
                <a:close/>
                <a:moveTo>
                  <a:pt x="0" y="0"/>
                </a:moveTo>
                <a:lnTo>
                  <a:pt x="3335155" y="0"/>
                </a:lnTo>
                <a:lnTo>
                  <a:pt x="3335155" y="788700"/>
                </a:lnTo>
                <a:lnTo>
                  <a:pt x="0" y="7887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1FCBDC37-FE8C-82DA-2C82-C688CDDEB1AD}"/>
              </a:ext>
            </a:extLst>
          </p:cNvPr>
          <p:cNvSpPr/>
          <p:nvPr/>
        </p:nvSpPr>
        <p:spPr>
          <a:xfrm>
            <a:off x="12391093" y="4637381"/>
            <a:ext cx="6724650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68B3215-81D9-16F7-81C2-F912141ECE9D}"/>
              </a:ext>
            </a:extLst>
          </p:cNvPr>
          <p:cNvSpPr txBox="1"/>
          <p:nvPr/>
        </p:nvSpPr>
        <p:spPr>
          <a:xfrm>
            <a:off x="12438520" y="4693447"/>
            <a:ext cx="6581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Uma série temporal é uma sequência de observações ou dados coletados ao longo do tempo em intervalos regulares ou irregulares.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72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6572364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3348499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7" name="!!IntroAvaMod">
            <a:extLst>
              <a:ext uri="{FF2B5EF4-FFF2-40B4-BE49-F238E27FC236}">
                <a16:creationId xmlns:a16="http://schemas.microsoft.com/office/drawing/2014/main" id="{1FB07C58-8A41-7D52-4CE2-E2157D8E00E6}"/>
              </a:ext>
            </a:extLst>
          </p:cNvPr>
          <p:cNvSpPr txBox="1"/>
          <p:nvPr/>
        </p:nvSpPr>
        <p:spPr>
          <a:xfrm>
            <a:off x="13386120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8" name="!!retInterv3">
            <a:extLst>
              <a:ext uri="{FF2B5EF4-FFF2-40B4-BE49-F238E27FC236}">
                <a16:creationId xmlns:a16="http://schemas.microsoft.com/office/drawing/2014/main" id="{1FA0FA44-054A-635D-276D-A161DD1D0DB5}"/>
              </a:ext>
            </a:extLst>
          </p:cNvPr>
          <p:cNvSpPr/>
          <p:nvPr/>
        </p:nvSpPr>
        <p:spPr>
          <a:xfrm>
            <a:off x="1936045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">
            <a:extLst>
              <a:ext uri="{FF2B5EF4-FFF2-40B4-BE49-F238E27FC236}">
                <a16:creationId xmlns:a16="http://schemas.microsoft.com/office/drawing/2014/main" id="{742F403B-0F61-767D-A33A-F158E790FAC5}"/>
              </a:ext>
            </a:extLst>
          </p:cNvPr>
          <p:cNvSpPr txBox="1"/>
          <p:nvPr/>
        </p:nvSpPr>
        <p:spPr>
          <a:xfrm>
            <a:off x="1864925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Auto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Arima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2">
            <a:extLst>
              <a:ext uri="{FF2B5EF4-FFF2-40B4-BE49-F238E27FC236}">
                <a16:creationId xmlns:a16="http://schemas.microsoft.com/office/drawing/2014/main" id="{24A2E8EE-E42A-139A-8F08-61C1DA27D62A}"/>
              </a:ext>
            </a:extLst>
          </p:cNvPr>
          <p:cNvSpPr/>
          <p:nvPr/>
        </p:nvSpPr>
        <p:spPr>
          <a:xfrm>
            <a:off x="1936045" y="321285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">
            <a:extLst>
              <a:ext uri="{FF2B5EF4-FFF2-40B4-BE49-F238E27FC236}">
                <a16:creationId xmlns:a16="http://schemas.microsoft.com/office/drawing/2014/main" id="{4A05A619-B819-ADFC-A5F0-864ADEA90479}"/>
              </a:ext>
            </a:extLst>
          </p:cNvPr>
          <p:cNvSpPr txBox="1"/>
          <p:nvPr/>
        </p:nvSpPr>
        <p:spPr>
          <a:xfrm>
            <a:off x="1864925" y="32701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Theta</a:t>
            </a: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forecaster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1">
            <a:extLst>
              <a:ext uri="{FF2B5EF4-FFF2-40B4-BE49-F238E27FC236}">
                <a16:creationId xmlns:a16="http://schemas.microsoft.com/office/drawing/2014/main" id="{375EDAC7-12B7-2461-09B9-576F3D727AE8}"/>
              </a:ext>
            </a:extLst>
          </p:cNvPr>
          <p:cNvSpPr/>
          <p:nvPr/>
        </p:nvSpPr>
        <p:spPr>
          <a:xfrm>
            <a:off x="5661498" y="2466113"/>
            <a:ext cx="4922196" cy="293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">
            <a:extLst>
              <a:ext uri="{FF2B5EF4-FFF2-40B4-BE49-F238E27FC236}">
                <a16:creationId xmlns:a16="http://schemas.microsoft.com/office/drawing/2014/main" id="{7073DC30-3C28-3624-2DC0-594BB8C0660E}"/>
              </a:ext>
            </a:extLst>
          </p:cNvPr>
          <p:cNvSpPr txBox="1"/>
          <p:nvPr/>
        </p:nvSpPr>
        <p:spPr>
          <a:xfrm>
            <a:off x="6705278" y="2523416"/>
            <a:ext cx="2885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0" i="0" u="none" strike="noStrike" dirty="0" err="1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Prophet</a:t>
            </a:r>
            <a:endParaRPr lang="pt-BR" sz="2000" dirty="0">
              <a:latin typeface="Aptos Black" panose="020B0004020202020204" pitchFamily="34" charset="0"/>
            </a:endParaRPr>
          </a:p>
        </p:txBody>
      </p:sp>
      <p:sp>
        <p:nvSpPr>
          <p:cNvPr id="2" name="!!Retângulo 2">
            <a:extLst>
              <a:ext uri="{FF2B5EF4-FFF2-40B4-BE49-F238E27FC236}">
                <a16:creationId xmlns:a16="http://schemas.microsoft.com/office/drawing/2014/main" id="{C973B55A-EB6B-37D5-6756-522538C1F7A2}"/>
              </a:ext>
            </a:extLst>
          </p:cNvPr>
          <p:cNvSpPr/>
          <p:nvPr/>
        </p:nvSpPr>
        <p:spPr>
          <a:xfrm>
            <a:off x="12704323" y="3304028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Lida bem com outliers/dados ausentes</a:t>
            </a:r>
          </a:p>
        </p:txBody>
      </p:sp>
      <p:sp>
        <p:nvSpPr>
          <p:cNvPr id="16" name="!!Retângulo 2">
            <a:extLst>
              <a:ext uri="{FF2B5EF4-FFF2-40B4-BE49-F238E27FC236}">
                <a16:creationId xmlns:a16="http://schemas.microsoft.com/office/drawing/2014/main" id="{F37EEF59-18C0-6C7A-920A-2E4B2A5D7430}"/>
              </a:ext>
            </a:extLst>
          </p:cNvPr>
          <p:cNvSpPr/>
          <p:nvPr/>
        </p:nvSpPr>
        <p:spPr>
          <a:xfrm>
            <a:off x="12789059" y="4177023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Sintaxe simples e flexível</a:t>
            </a:r>
          </a:p>
        </p:txBody>
      </p:sp>
    </p:spTree>
    <p:extLst>
      <p:ext uri="{BB962C8B-B14F-4D97-AF65-F5344CB8AC3E}">
        <p14:creationId xmlns:p14="http://schemas.microsoft.com/office/powerpoint/2010/main" val="1178880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6572364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3348499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7" name="!!IntroAvaMod">
            <a:extLst>
              <a:ext uri="{FF2B5EF4-FFF2-40B4-BE49-F238E27FC236}">
                <a16:creationId xmlns:a16="http://schemas.microsoft.com/office/drawing/2014/main" id="{1FB07C58-8A41-7D52-4CE2-E2157D8E00E6}"/>
              </a:ext>
            </a:extLst>
          </p:cNvPr>
          <p:cNvSpPr txBox="1"/>
          <p:nvPr/>
        </p:nvSpPr>
        <p:spPr>
          <a:xfrm>
            <a:off x="13386120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8" name="!!retInterv3">
            <a:extLst>
              <a:ext uri="{FF2B5EF4-FFF2-40B4-BE49-F238E27FC236}">
                <a16:creationId xmlns:a16="http://schemas.microsoft.com/office/drawing/2014/main" id="{1FA0FA44-054A-635D-276D-A161DD1D0DB5}"/>
              </a:ext>
            </a:extLst>
          </p:cNvPr>
          <p:cNvSpPr/>
          <p:nvPr/>
        </p:nvSpPr>
        <p:spPr>
          <a:xfrm>
            <a:off x="1936045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">
            <a:extLst>
              <a:ext uri="{FF2B5EF4-FFF2-40B4-BE49-F238E27FC236}">
                <a16:creationId xmlns:a16="http://schemas.microsoft.com/office/drawing/2014/main" id="{742F403B-0F61-767D-A33A-F158E790FAC5}"/>
              </a:ext>
            </a:extLst>
          </p:cNvPr>
          <p:cNvSpPr txBox="1"/>
          <p:nvPr/>
        </p:nvSpPr>
        <p:spPr>
          <a:xfrm>
            <a:off x="1864925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Auto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Arima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2">
            <a:extLst>
              <a:ext uri="{FF2B5EF4-FFF2-40B4-BE49-F238E27FC236}">
                <a16:creationId xmlns:a16="http://schemas.microsoft.com/office/drawing/2014/main" id="{24A2E8EE-E42A-139A-8F08-61C1DA27D62A}"/>
              </a:ext>
            </a:extLst>
          </p:cNvPr>
          <p:cNvSpPr/>
          <p:nvPr/>
        </p:nvSpPr>
        <p:spPr>
          <a:xfrm>
            <a:off x="1936045" y="321285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">
            <a:extLst>
              <a:ext uri="{FF2B5EF4-FFF2-40B4-BE49-F238E27FC236}">
                <a16:creationId xmlns:a16="http://schemas.microsoft.com/office/drawing/2014/main" id="{4A05A619-B819-ADFC-A5F0-864ADEA90479}"/>
              </a:ext>
            </a:extLst>
          </p:cNvPr>
          <p:cNvSpPr txBox="1"/>
          <p:nvPr/>
        </p:nvSpPr>
        <p:spPr>
          <a:xfrm>
            <a:off x="1864925" y="32701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Theta</a:t>
            </a: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forecaster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1">
            <a:extLst>
              <a:ext uri="{FF2B5EF4-FFF2-40B4-BE49-F238E27FC236}">
                <a16:creationId xmlns:a16="http://schemas.microsoft.com/office/drawing/2014/main" id="{375EDAC7-12B7-2461-09B9-576F3D727AE8}"/>
              </a:ext>
            </a:extLst>
          </p:cNvPr>
          <p:cNvSpPr/>
          <p:nvPr/>
        </p:nvSpPr>
        <p:spPr>
          <a:xfrm>
            <a:off x="5661498" y="2466113"/>
            <a:ext cx="4922196" cy="293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">
            <a:extLst>
              <a:ext uri="{FF2B5EF4-FFF2-40B4-BE49-F238E27FC236}">
                <a16:creationId xmlns:a16="http://schemas.microsoft.com/office/drawing/2014/main" id="{7073DC30-3C28-3624-2DC0-594BB8C0660E}"/>
              </a:ext>
            </a:extLst>
          </p:cNvPr>
          <p:cNvSpPr txBox="1"/>
          <p:nvPr/>
        </p:nvSpPr>
        <p:spPr>
          <a:xfrm>
            <a:off x="6705278" y="2523416"/>
            <a:ext cx="2885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0" i="0" u="none" strike="noStrike" dirty="0" err="1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Prophet</a:t>
            </a:r>
            <a:endParaRPr lang="pt-BR" sz="2000" dirty="0">
              <a:latin typeface="Aptos Black" panose="020B0004020202020204" pitchFamily="34" charset="0"/>
            </a:endParaRPr>
          </a:p>
        </p:txBody>
      </p:sp>
      <p:sp>
        <p:nvSpPr>
          <p:cNvPr id="2" name="!!Retângulo 2">
            <a:extLst>
              <a:ext uri="{FF2B5EF4-FFF2-40B4-BE49-F238E27FC236}">
                <a16:creationId xmlns:a16="http://schemas.microsoft.com/office/drawing/2014/main" id="{C973B55A-EB6B-37D5-6756-522538C1F7A2}"/>
              </a:ext>
            </a:extLst>
          </p:cNvPr>
          <p:cNvSpPr/>
          <p:nvPr/>
        </p:nvSpPr>
        <p:spPr>
          <a:xfrm>
            <a:off x="6293796" y="3304028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Lida bem com outliers/dados ausentes</a:t>
            </a:r>
          </a:p>
        </p:txBody>
      </p:sp>
      <p:sp>
        <p:nvSpPr>
          <p:cNvPr id="16" name="!!Retângulo 2">
            <a:extLst>
              <a:ext uri="{FF2B5EF4-FFF2-40B4-BE49-F238E27FC236}">
                <a16:creationId xmlns:a16="http://schemas.microsoft.com/office/drawing/2014/main" id="{F37EEF59-18C0-6C7A-920A-2E4B2A5D7430}"/>
              </a:ext>
            </a:extLst>
          </p:cNvPr>
          <p:cNvSpPr/>
          <p:nvPr/>
        </p:nvSpPr>
        <p:spPr>
          <a:xfrm>
            <a:off x="12789059" y="4177023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Sintaxe simples e flexível</a:t>
            </a:r>
          </a:p>
        </p:txBody>
      </p:sp>
    </p:spTree>
    <p:extLst>
      <p:ext uri="{BB962C8B-B14F-4D97-AF65-F5344CB8AC3E}">
        <p14:creationId xmlns:p14="http://schemas.microsoft.com/office/powerpoint/2010/main" val="3448468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6572364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" name="!!IntroEsta">
            <a:extLst>
              <a:ext uri="{FF2B5EF4-FFF2-40B4-BE49-F238E27FC236}">
                <a16:creationId xmlns:a16="http://schemas.microsoft.com/office/drawing/2014/main" id="{EBC0898B-B460-03E5-04BC-3B77880EC4F7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Testes de </a:t>
            </a:r>
            <a:r>
              <a:rPr lang="pt-BR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Estacionariedade</a:t>
            </a:r>
            <a:endParaRPr lang="pt-B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hunkFive" panose="00000500000000000000" pitchFamily="50" charset="0"/>
            </a:endParaRPr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3348499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7" name="!!IntroAvaMod">
            <a:extLst>
              <a:ext uri="{FF2B5EF4-FFF2-40B4-BE49-F238E27FC236}">
                <a16:creationId xmlns:a16="http://schemas.microsoft.com/office/drawing/2014/main" id="{1FB07C58-8A41-7D52-4CE2-E2157D8E00E6}"/>
              </a:ext>
            </a:extLst>
          </p:cNvPr>
          <p:cNvSpPr txBox="1"/>
          <p:nvPr/>
        </p:nvSpPr>
        <p:spPr>
          <a:xfrm>
            <a:off x="13386120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8" name="!!retInterv3">
            <a:extLst>
              <a:ext uri="{FF2B5EF4-FFF2-40B4-BE49-F238E27FC236}">
                <a16:creationId xmlns:a16="http://schemas.microsoft.com/office/drawing/2014/main" id="{1FA0FA44-054A-635D-276D-A161DD1D0DB5}"/>
              </a:ext>
            </a:extLst>
          </p:cNvPr>
          <p:cNvSpPr/>
          <p:nvPr/>
        </p:nvSpPr>
        <p:spPr>
          <a:xfrm>
            <a:off x="1936045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">
            <a:extLst>
              <a:ext uri="{FF2B5EF4-FFF2-40B4-BE49-F238E27FC236}">
                <a16:creationId xmlns:a16="http://schemas.microsoft.com/office/drawing/2014/main" id="{742F403B-0F61-767D-A33A-F158E790FAC5}"/>
              </a:ext>
            </a:extLst>
          </p:cNvPr>
          <p:cNvSpPr txBox="1"/>
          <p:nvPr/>
        </p:nvSpPr>
        <p:spPr>
          <a:xfrm>
            <a:off x="1864925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Auto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Arima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2">
            <a:extLst>
              <a:ext uri="{FF2B5EF4-FFF2-40B4-BE49-F238E27FC236}">
                <a16:creationId xmlns:a16="http://schemas.microsoft.com/office/drawing/2014/main" id="{24A2E8EE-E42A-139A-8F08-61C1DA27D62A}"/>
              </a:ext>
            </a:extLst>
          </p:cNvPr>
          <p:cNvSpPr/>
          <p:nvPr/>
        </p:nvSpPr>
        <p:spPr>
          <a:xfrm>
            <a:off x="1936045" y="321285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">
            <a:extLst>
              <a:ext uri="{FF2B5EF4-FFF2-40B4-BE49-F238E27FC236}">
                <a16:creationId xmlns:a16="http://schemas.microsoft.com/office/drawing/2014/main" id="{4A05A619-B819-ADFC-A5F0-864ADEA90479}"/>
              </a:ext>
            </a:extLst>
          </p:cNvPr>
          <p:cNvSpPr txBox="1"/>
          <p:nvPr/>
        </p:nvSpPr>
        <p:spPr>
          <a:xfrm>
            <a:off x="1864925" y="32701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Theta</a:t>
            </a: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forecaster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1">
            <a:extLst>
              <a:ext uri="{FF2B5EF4-FFF2-40B4-BE49-F238E27FC236}">
                <a16:creationId xmlns:a16="http://schemas.microsoft.com/office/drawing/2014/main" id="{375EDAC7-12B7-2461-09B9-576F3D727AE8}"/>
              </a:ext>
            </a:extLst>
          </p:cNvPr>
          <p:cNvSpPr/>
          <p:nvPr/>
        </p:nvSpPr>
        <p:spPr>
          <a:xfrm>
            <a:off x="5661498" y="2466113"/>
            <a:ext cx="4922196" cy="293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">
            <a:extLst>
              <a:ext uri="{FF2B5EF4-FFF2-40B4-BE49-F238E27FC236}">
                <a16:creationId xmlns:a16="http://schemas.microsoft.com/office/drawing/2014/main" id="{7073DC30-3C28-3624-2DC0-594BB8C0660E}"/>
              </a:ext>
            </a:extLst>
          </p:cNvPr>
          <p:cNvSpPr txBox="1"/>
          <p:nvPr/>
        </p:nvSpPr>
        <p:spPr>
          <a:xfrm>
            <a:off x="6705278" y="2523416"/>
            <a:ext cx="2885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0" i="0" u="none" strike="noStrike" dirty="0" err="1">
                <a:solidFill>
                  <a:srgbClr val="000000"/>
                </a:solidFill>
                <a:effectLst/>
                <a:latin typeface="Aptos Black" panose="020B0004020202020204" pitchFamily="34" charset="0"/>
              </a:rPr>
              <a:t>Prophet</a:t>
            </a:r>
            <a:endParaRPr lang="pt-BR" sz="2000" dirty="0">
              <a:latin typeface="Aptos Black" panose="020B0004020202020204" pitchFamily="34" charset="0"/>
            </a:endParaRPr>
          </a:p>
        </p:txBody>
      </p:sp>
      <p:sp>
        <p:nvSpPr>
          <p:cNvPr id="2" name="!!Retângulo 2">
            <a:extLst>
              <a:ext uri="{FF2B5EF4-FFF2-40B4-BE49-F238E27FC236}">
                <a16:creationId xmlns:a16="http://schemas.microsoft.com/office/drawing/2014/main" id="{C973B55A-EB6B-37D5-6756-522538C1F7A2}"/>
              </a:ext>
            </a:extLst>
          </p:cNvPr>
          <p:cNvSpPr/>
          <p:nvPr/>
        </p:nvSpPr>
        <p:spPr>
          <a:xfrm>
            <a:off x="6293796" y="3304028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Lida bem com outliers/dados ausentes</a:t>
            </a:r>
          </a:p>
        </p:txBody>
      </p:sp>
      <p:sp>
        <p:nvSpPr>
          <p:cNvPr id="16" name="!!Retângulo 2">
            <a:extLst>
              <a:ext uri="{FF2B5EF4-FFF2-40B4-BE49-F238E27FC236}">
                <a16:creationId xmlns:a16="http://schemas.microsoft.com/office/drawing/2014/main" id="{F37EEF59-18C0-6C7A-920A-2E4B2A5D7430}"/>
              </a:ext>
            </a:extLst>
          </p:cNvPr>
          <p:cNvSpPr/>
          <p:nvPr/>
        </p:nvSpPr>
        <p:spPr>
          <a:xfrm>
            <a:off x="6283636" y="4177023"/>
            <a:ext cx="3657600" cy="566636"/>
          </a:xfrm>
          <a:prstGeom prst="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Sintaxe simples e flexível</a:t>
            </a:r>
          </a:p>
        </p:txBody>
      </p:sp>
    </p:spTree>
    <p:extLst>
      <p:ext uri="{BB962C8B-B14F-4D97-AF65-F5344CB8AC3E}">
        <p14:creationId xmlns:p14="http://schemas.microsoft.com/office/powerpoint/2010/main" val="3955942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25230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368409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7" name="!!IntroIndica">
            <a:extLst>
              <a:ext uri="{FF2B5EF4-FFF2-40B4-BE49-F238E27FC236}">
                <a16:creationId xmlns:a16="http://schemas.microsoft.com/office/drawing/2014/main" id="{81309BE5-F9E2-432D-6097-F4FFC3012D4C}"/>
              </a:ext>
            </a:extLst>
          </p:cNvPr>
          <p:cNvSpPr txBox="1"/>
          <p:nvPr/>
        </p:nvSpPr>
        <p:spPr>
          <a:xfrm>
            <a:off x="12789059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8" name="!!retInterv33">
            <a:extLst>
              <a:ext uri="{FF2B5EF4-FFF2-40B4-BE49-F238E27FC236}">
                <a16:creationId xmlns:a16="http://schemas.microsoft.com/office/drawing/2014/main" id="{F536A85B-85D7-1115-8A5E-2BE506916466}"/>
              </a:ext>
            </a:extLst>
          </p:cNvPr>
          <p:cNvSpPr/>
          <p:nvPr/>
        </p:nvSpPr>
        <p:spPr>
          <a:xfrm>
            <a:off x="12666421" y="2639581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3">
            <a:extLst>
              <a:ext uri="{FF2B5EF4-FFF2-40B4-BE49-F238E27FC236}">
                <a16:creationId xmlns:a16="http://schemas.microsoft.com/office/drawing/2014/main" id="{11845F4F-EA4F-4B63-9BCE-BB351DA17B48}"/>
              </a:ext>
            </a:extLst>
          </p:cNvPr>
          <p:cNvSpPr txBox="1"/>
          <p:nvPr/>
        </p:nvSpPr>
        <p:spPr>
          <a:xfrm>
            <a:off x="12595301" y="2696884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22">
            <a:extLst>
              <a:ext uri="{FF2B5EF4-FFF2-40B4-BE49-F238E27FC236}">
                <a16:creationId xmlns:a16="http://schemas.microsoft.com/office/drawing/2014/main" id="{99BCBF24-E293-F5DD-29FF-EBB50B027C57}"/>
              </a:ext>
            </a:extLst>
          </p:cNvPr>
          <p:cNvSpPr/>
          <p:nvPr/>
        </p:nvSpPr>
        <p:spPr>
          <a:xfrm>
            <a:off x="12666421" y="390735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2">
            <a:extLst>
              <a:ext uri="{FF2B5EF4-FFF2-40B4-BE49-F238E27FC236}">
                <a16:creationId xmlns:a16="http://schemas.microsoft.com/office/drawing/2014/main" id="{4FC1CF30-D7F6-AE8D-74C0-CA658FA48844}"/>
              </a:ext>
            </a:extLst>
          </p:cNvPr>
          <p:cNvSpPr txBox="1"/>
          <p:nvPr/>
        </p:nvSpPr>
        <p:spPr>
          <a:xfrm>
            <a:off x="12595301" y="39646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11">
            <a:extLst>
              <a:ext uri="{FF2B5EF4-FFF2-40B4-BE49-F238E27FC236}">
                <a16:creationId xmlns:a16="http://schemas.microsoft.com/office/drawing/2014/main" id="{AC79B5FC-B7A1-6555-B42B-3C2653093A4A}"/>
              </a:ext>
            </a:extLst>
          </p:cNvPr>
          <p:cNvSpPr/>
          <p:nvPr/>
        </p:nvSpPr>
        <p:spPr>
          <a:xfrm>
            <a:off x="12666421" y="325089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1">
            <a:extLst>
              <a:ext uri="{FF2B5EF4-FFF2-40B4-BE49-F238E27FC236}">
                <a16:creationId xmlns:a16="http://schemas.microsoft.com/office/drawing/2014/main" id="{2CF20752-155B-681E-BA6E-12ED1DAA173A}"/>
              </a:ext>
            </a:extLst>
          </p:cNvPr>
          <p:cNvSpPr txBox="1"/>
          <p:nvPr/>
        </p:nvSpPr>
        <p:spPr>
          <a:xfrm>
            <a:off x="12595301" y="330819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0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25230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368409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7" name="!!IntroIndica">
            <a:extLst>
              <a:ext uri="{FF2B5EF4-FFF2-40B4-BE49-F238E27FC236}">
                <a16:creationId xmlns:a16="http://schemas.microsoft.com/office/drawing/2014/main" id="{81309BE5-F9E2-432D-6097-F4FFC3012D4C}"/>
              </a:ext>
            </a:extLst>
          </p:cNvPr>
          <p:cNvSpPr txBox="1"/>
          <p:nvPr/>
        </p:nvSpPr>
        <p:spPr>
          <a:xfrm>
            <a:off x="12789059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8" name="!!retInterv33">
            <a:extLst>
              <a:ext uri="{FF2B5EF4-FFF2-40B4-BE49-F238E27FC236}">
                <a16:creationId xmlns:a16="http://schemas.microsoft.com/office/drawing/2014/main" id="{F536A85B-85D7-1115-8A5E-2BE506916466}"/>
              </a:ext>
            </a:extLst>
          </p:cNvPr>
          <p:cNvSpPr/>
          <p:nvPr/>
        </p:nvSpPr>
        <p:spPr>
          <a:xfrm>
            <a:off x="4760913" y="2639581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3">
            <a:extLst>
              <a:ext uri="{FF2B5EF4-FFF2-40B4-BE49-F238E27FC236}">
                <a16:creationId xmlns:a16="http://schemas.microsoft.com/office/drawing/2014/main" id="{11845F4F-EA4F-4B63-9BCE-BB351DA17B48}"/>
              </a:ext>
            </a:extLst>
          </p:cNvPr>
          <p:cNvSpPr txBox="1"/>
          <p:nvPr/>
        </p:nvSpPr>
        <p:spPr>
          <a:xfrm>
            <a:off x="4689793" y="2696884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22">
            <a:extLst>
              <a:ext uri="{FF2B5EF4-FFF2-40B4-BE49-F238E27FC236}">
                <a16:creationId xmlns:a16="http://schemas.microsoft.com/office/drawing/2014/main" id="{99BCBF24-E293-F5DD-29FF-EBB50B027C57}"/>
              </a:ext>
            </a:extLst>
          </p:cNvPr>
          <p:cNvSpPr/>
          <p:nvPr/>
        </p:nvSpPr>
        <p:spPr>
          <a:xfrm>
            <a:off x="12501435" y="390735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22">
            <a:extLst>
              <a:ext uri="{FF2B5EF4-FFF2-40B4-BE49-F238E27FC236}">
                <a16:creationId xmlns:a16="http://schemas.microsoft.com/office/drawing/2014/main" id="{4FC1CF30-D7F6-AE8D-74C0-CA658FA48844}"/>
              </a:ext>
            </a:extLst>
          </p:cNvPr>
          <p:cNvSpPr txBox="1"/>
          <p:nvPr/>
        </p:nvSpPr>
        <p:spPr>
          <a:xfrm>
            <a:off x="12430315" y="39646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11">
            <a:extLst>
              <a:ext uri="{FF2B5EF4-FFF2-40B4-BE49-F238E27FC236}">
                <a16:creationId xmlns:a16="http://schemas.microsoft.com/office/drawing/2014/main" id="{AC79B5FC-B7A1-6555-B42B-3C2653093A4A}"/>
              </a:ext>
            </a:extLst>
          </p:cNvPr>
          <p:cNvSpPr/>
          <p:nvPr/>
        </p:nvSpPr>
        <p:spPr>
          <a:xfrm>
            <a:off x="12501435" y="325089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11">
            <a:extLst>
              <a:ext uri="{FF2B5EF4-FFF2-40B4-BE49-F238E27FC236}">
                <a16:creationId xmlns:a16="http://schemas.microsoft.com/office/drawing/2014/main" id="{2CF20752-155B-681E-BA6E-12ED1DAA173A}"/>
              </a:ext>
            </a:extLst>
          </p:cNvPr>
          <p:cNvSpPr txBox="1"/>
          <p:nvPr/>
        </p:nvSpPr>
        <p:spPr>
          <a:xfrm>
            <a:off x="12430315" y="330819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01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25230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368409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7" name="!!IntroIndica">
            <a:extLst>
              <a:ext uri="{FF2B5EF4-FFF2-40B4-BE49-F238E27FC236}">
                <a16:creationId xmlns:a16="http://schemas.microsoft.com/office/drawing/2014/main" id="{81309BE5-F9E2-432D-6097-F4FFC3012D4C}"/>
              </a:ext>
            </a:extLst>
          </p:cNvPr>
          <p:cNvSpPr txBox="1"/>
          <p:nvPr/>
        </p:nvSpPr>
        <p:spPr>
          <a:xfrm>
            <a:off x="12789059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8" name="!!retInterv33">
            <a:extLst>
              <a:ext uri="{FF2B5EF4-FFF2-40B4-BE49-F238E27FC236}">
                <a16:creationId xmlns:a16="http://schemas.microsoft.com/office/drawing/2014/main" id="{F536A85B-85D7-1115-8A5E-2BE506916466}"/>
              </a:ext>
            </a:extLst>
          </p:cNvPr>
          <p:cNvSpPr/>
          <p:nvPr/>
        </p:nvSpPr>
        <p:spPr>
          <a:xfrm>
            <a:off x="3540868" y="2639580"/>
            <a:ext cx="5175115" cy="27495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33">
            <a:extLst>
              <a:ext uri="{FF2B5EF4-FFF2-40B4-BE49-F238E27FC236}">
                <a16:creationId xmlns:a16="http://schemas.microsoft.com/office/drawing/2014/main" id="{11845F4F-EA4F-4B63-9BCE-BB351DA17B48}"/>
              </a:ext>
            </a:extLst>
          </p:cNvPr>
          <p:cNvSpPr txBox="1"/>
          <p:nvPr/>
        </p:nvSpPr>
        <p:spPr>
          <a:xfrm>
            <a:off x="4274748" y="2702158"/>
            <a:ext cx="3715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2400" b="1" dirty="0">
              <a:latin typeface="Arial Nova" panose="020F0502020204030204" pitchFamily="34" charset="0"/>
            </a:endParaRPr>
          </a:p>
        </p:txBody>
      </p:sp>
      <p:pic>
        <p:nvPicPr>
          <p:cNvPr id="1026" name="Picture 2" descr="딥러닝 손실함수 MSE(Mean Squared Error), CEE(Cross Entropy Error) : 네이버 블로그">
            <a:extLst>
              <a:ext uri="{FF2B5EF4-FFF2-40B4-BE49-F238E27FC236}">
                <a16:creationId xmlns:a16="http://schemas.microsoft.com/office/drawing/2014/main" id="{97D51BFB-6E7B-2F09-D2DE-ADAE523C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00" y="3566630"/>
            <a:ext cx="3213425" cy="1305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Intervalo33">
            <a:extLst>
              <a:ext uri="{FF2B5EF4-FFF2-40B4-BE49-F238E27FC236}">
                <a16:creationId xmlns:a16="http://schemas.microsoft.com/office/drawing/2014/main" id="{2675F5BB-B46F-4C46-1313-037AF41E3446}"/>
              </a:ext>
            </a:extLst>
          </p:cNvPr>
          <p:cNvSpPr txBox="1"/>
          <p:nvPr/>
        </p:nvSpPr>
        <p:spPr>
          <a:xfrm>
            <a:off x="4283637" y="3062841"/>
            <a:ext cx="3715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MeanSquaredError</a:t>
            </a:r>
            <a:endParaRPr lang="pt-BR" sz="2400" dirty="0">
              <a:latin typeface="Arial Nova" panose="020F0502020204030204" pitchFamily="34" charset="0"/>
            </a:endParaRPr>
          </a:p>
        </p:txBody>
      </p:sp>
      <p:sp>
        <p:nvSpPr>
          <p:cNvPr id="16" name="!!retInterv22">
            <a:extLst>
              <a:ext uri="{FF2B5EF4-FFF2-40B4-BE49-F238E27FC236}">
                <a16:creationId xmlns:a16="http://schemas.microsoft.com/office/drawing/2014/main" id="{5950F9CC-8FC3-CF7B-CE3B-0E42003AE035}"/>
              </a:ext>
            </a:extLst>
          </p:cNvPr>
          <p:cNvSpPr/>
          <p:nvPr/>
        </p:nvSpPr>
        <p:spPr>
          <a:xfrm>
            <a:off x="12501435" y="390735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22">
            <a:extLst>
              <a:ext uri="{FF2B5EF4-FFF2-40B4-BE49-F238E27FC236}">
                <a16:creationId xmlns:a16="http://schemas.microsoft.com/office/drawing/2014/main" id="{D051F70E-21FF-AA38-CB7C-9CD23282F181}"/>
              </a:ext>
            </a:extLst>
          </p:cNvPr>
          <p:cNvSpPr txBox="1"/>
          <p:nvPr/>
        </p:nvSpPr>
        <p:spPr>
          <a:xfrm>
            <a:off x="12430315" y="39646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11">
            <a:extLst>
              <a:ext uri="{FF2B5EF4-FFF2-40B4-BE49-F238E27FC236}">
                <a16:creationId xmlns:a16="http://schemas.microsoft.com/office/drawing/2014/main" id="{41017CB6-F98C-12FA-065E-D27E8295BF0E}"/>
              </a:ext>
            </a:extLst>
          </p:cNvPr>
          <p:cNvSpPr/>
          <p:nvPr/>
        </p:nvSpPr>
        <p:spPr>
          <a:xfrm>
            <a:off x="12501435" y="325089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11">
            <a:extLst>
              <a:ext uri="{FF2B5EF4-FFF2-40B4-BE49-F238E27FC236}">
                <a16:creationId xmlns:a16="http://schemas.microsoft.com/office/drawing/2014/main" id="{C7E27189-3675-CC41-99D9-FC7ACCA9D5D0}"/>
              </a:ext>
            </a:extLst>
          </p:cNvPr>
          <p:cNvSpPr txBox="1"/>
          <p:nvPr/>
        </p:nvSpPr>
        <p:spPr>
          <a:xfrm>
            <a:off x="12430315" y="330819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720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25230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368409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7" name="!!IntroIndica">
            <a:extLst>
              <a:ext uri="{FF2B5EF4-FFF2-40B4-BE49-F238E27FC236}">
                <a16:creationId xmlns:a16="http://schemas.microsoft.com/office/drawing/2014/main" id="{81309BE5-F9E2-432D-6097-F4FFC3012D4C}"/>
              </a:ext>
            </a:extLst>
          </p:cNvPr>
          <p:cNvSpPr txBox="1"/>
          <p:nvPr/>
        </p:nvSpPr>
        <p:spPr>
          <a:xfrm>
            <a:off x="12789059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16" name="!!retInterv22">
            <a:extLst>
              <a:ext uri="{FF2B5EF4-FFF2-40B4-BE49-F238E27FC236}">
                <a16:creationId xmlns:a16="http://schemas.microsoft.com/office/drawing/2014/main" id="{5950F9CC-8FC3-CF7B-CE3B-0E42003AE035}"/>
              </a:ext>
            </a:extLst>
          </p:cNvPr>
          <p:cNvSpPr/>
          <p:nvPr/>
        </p:nvSpPr>
        <p:spPr>
          <a:xfrm>
            <a:off x="3247663" y="2133444"/>
            <a:ext cx="5302171" cy="33335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22">
            <a:extLst>
              <a:ext uri="{FF2B5EF4-FFF2-40B4-BE49-F238E27FC236}">
                <a16:creationId xmlns:a16="http://schemas.microsoft.com/office/drawing/2014/main" id="{D051F70E-21FF-AA38-CB7C-9CD23282F181}"/>
              </a:ext>
            </a:extLst>
          </p:cNvPr>
          <p:cNvSpPr txBox="1"/>
          <p:nvPr/>
        </p:nvSpPr>
        <p:spPr>
          <a:xfrm>
            <a:off x="4487910" y="2234830"/>
            <a:ext cx="2885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2400" b="1" dirty="0">
              <a:latin typeface="Arial Nova" panose="020F0502020204030204" pitchFamily="34" charset="0"/>
            </a:endParaRPr>
          </a:p>
        </p:txBody>
      </p:sp>
      <p:sp>
        <p:nvSpPr>
          <p:cNvPr id="19" name="!!retInterv11">
            <a:extLst>
              <a:ext uri="{FF2B5EF4-FFF2-40B4-BE49-F238E27FC236}">
                <a16:creationId xmlns:a16="http://schemas.microsoft.com/office/drawing/2014/main" id="{41017CB6-F98C-12FA-065E-D27E8295BF0E}"/>
              </a:ext>
            </a:extLst>
          </p:cNvPr>
          <p:cNvSpPr/>
          <p:nvPr/>
        </p:nvSpPr>
        <p:spPr>
          <a:xfrm>
            <a:off x="12501435" y="4077414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11">
            <a:extLst>
              <a:ext uri="{FF2B5EF4-FFF2-40B4-BE49-F238E27FC236}">
                <a16:creationId xmlns:a16="http://schemas.microsoft.com/office/drawing/2014/main" id="{C7E27189-3675-CC41-99D9-FC7ACCA9D5D0}"/>
              </a:ext>
            </a:extLst>
          </p:cNvPr>
          <p:cNvSpPr txBox="1"/>
          <p:nvPr/>
        </p:nvSpPr>
        <p:spPr>
          <a:xfrm>
            <a:off x="12430315" y="413471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33">
            <a:extLst>
              <a:ext uri="{FF2B5EF4-FFF2-40B4-BE49-F238E27FC236}">
                <a16:creationId xmlns:a16="http://schemas.microsoft.com/office/drawing/2014/main" id="{CE96D97E-02EE-580A-D2B9-D90DD4418683}"/>
              </a:ext>
            </a:extLst>
          </p:cNvPr>
          <p:cNvSpPr/>
          <p:nvPr/>
        </p:nvSpPr>
        <p:spPr>
          <a:xfrm>
            <a:off x="1450554" y="2069807"/>
            <a:ext cx="1200049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33">
            <a:extLst>
              <a:ext uri="{FF2B5EF4-FFF2-40B4-BE49-F238E27FC236}">
                <a16:creationId xmlns:a16="http://schemas.microsoft.com/office/drawing/2014/main" id="{7C248EA1-FD8A-03C9-7304-5D34E265D590}"/>
              </a:ext>
            </a:extLst>
          </p:cNvPr>
          <p:cNvSpPr txBox="1"/>
          <p:nvPr/>
        </p:nvSpPr>
        <p:spPr>
          <a:xfrm>
            <a:off x="1379434" y="2127109"/>
            <a:ext cx="12711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5" name="!!Intervalo22">
            <a:extLst>
              <a:ext uri="{FF2B5EF4-FFF2-40B4-BE49-F238E27FC236}">
                <a16:creationId xmlns:a16="http://schemas.microsoft.com/office/drawing/2014/main" id="{0A372D9A-FA77-06EE-D658-9B189A818BF2}"/>
              </a:ext>
            </a:extLst>
          </p:cNvPr>
          <p:cNvSpPr txBox="1"/>
          <p:nvPr/>
        </p:nvSpPr>
        <p:spPr>
          <a:xfrm>
            <a:off x="4472940" y="2533374"/>
            <a:ext cx="2885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MeanAbsoluteError</a:t>
            </a:r>
            <a:endParaRPr lang="pt-BR" sz="2400" dirty="0">
              <a:latin typeface="Arial Nova" panose="020F0502020204030204" pitchFamily="34" charset="0"/>
            </a:endParaRPr>
          </a:p>
        </p:txBody>
      </p:sp>
      <p:pic>
        <p:nvPicPr>
          <p:cNvPr id="3074" name="Picture 2" descr="Evaluation Metric for Regression Models - Analytics Vidhya">
            <a:extLst>
              <a:ext uri="{FF2B5EF4-FFF2-40B4-BE49-F238E27FC236}">
                <a16:creationId xmlns:a16="http://schemas.microsoft.com/office/drawing/2014/main" id="{0C43E621-4A1E-09AC-EAA2-9D6F69A04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3181" b="5491"/>
          <a:stretch/>
        </p:blipFill>
        <p:spPr bwMode="auto">
          <a:xfrm>
            <a:off x="4142739" y="3293583"/>
            <a:ext cx="3610030" cy="160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883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25230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368409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7" name="!!IntroIndica">
            <a:extLst>
              <a:ext uri="{FF2B5EF4-FFF2-40B4-BE49-F238E27FC236}">
                <a16:creationId xmlns:a16="http://schemas.microsoft.com/office/drawing/2014/main" id="{81309BE5-F9E2-432D-6097-F4FFC3012D4C}"/>
              </a:ext>
            </a:extLst>
          </p:cNvPr>
          <p:cNvSpPr txBox="1"/>
          <p:nvPr/>
        </p:nvSpPr>
        <p:spPr>
          <a:xfrm>
            <a:off x="12789059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16" name="!!retInterv22">
            <a:extLst>
              <a:ext uri="{FF2B5EF4-FFF2-40B4-BE49-F238E27FC236}">
                <a16:creationId xmlns:a16="http://schemas.microsoft.com/office/drawing/2014/main" id="{5950F9CC-8FC3-CF7B-CE3B-0E42003AE035}"/>
              </a:ext>
            </a:extLst>
          </p:cNvPr>
          <p:cNvSpPr/>
          <p:nvPr/>
        </p:nvSpPr>
        <p:spPr>
          <a:xfrm>
            <a:off x="1450554" y="2860575"/>
            <a:ext cx="1200049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!!Intervalo22">
            <a:extLst>
              <a:ext uri="{FF2B5EF4-FFF2-40B4-BE49-F238E27FC236}">
                <a16:creationId xmlns:a16="http://schemas.microsoft.com/office/drawing/2014/main" id="{D051F70E-21FF-AA38-CB7C-9CD23282F181}"/>
              </a:ext>
            </a:extLst>
          </p:cNvPr>
          <p:cNvSpPr txBox="1"/>
          <p:nvPr/>
        </p:nvSpPr>
        <p:spPr>
          <a:xfrm>
            <a:off x="1251217" y="2904600"/>
            <a:ext cx="1527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11">
            <a:extLst>
              <a:ext uri="{FF2B5EF4-FFF2-40B4-BE49-F238E27FC236}">
                <a16:creationId xmlns:a16="http://schemas.microsoft.com/office/drawing/2014/main" id="{41017CB6-F98C-12FA-065E-D27E8295BF0E}"/>
              </a:ext>
            </a:extLst>
          </p:cNvPr>
          <p:cNvSpPr/>
          <p:nvPr/>
        </p:nvSpPr>
        <p:spPr>
          <a:xfrm>
            <a:off x="4760913" y="2012504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11">
            <a:extLst>
              <a:ext uri="{FF2B5EF4-FFF2-40B4-BE49-F238E27FC236}">
                <a16:creationId xmlns:a16="http://schemas.microsoft.com/office/drawing/2014/main" id="{C7E27189-3675-CC41-99D9-FC7ACCA9D5D0}"/>
              </a:ext>
            </a:extLst>
          </p:cNvPr>
          <p:cNvSpPr txBox="1"/>
          <p:nvPr/>
        </p:nvSpPr>
        <p:spPr>
          <a:xfrm>
            <a:off x="4689793" y="206980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33">
            <a:extLst>
              <a:ext uri="{FF2B5EF4-FFF2-40B4-BE49-F238E27FC236}">
                <a16:creationId xmlns:a16="http://schemas.microsoft.com/office/drawing/2014/main" id="{CE96D97E-02EE-580A-D2B9-D90DD4418683}"/>
              </a:ext>
            </a:extLst>
          </p:cNvPr>
          <p:cNvSpPr/>
          <p:nvPr/>
        </p:nvSpPr>
        <p:spPr>
          <a:xfrm>
            <a:off x="1450554" y="2069807"/>
            <a:ext cx="1200049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33">
            <a:extLst>
              <a:ext uri="{FF2B5EF4-FFF2-40B4-BE49-F238E27FC236}">
                <a16:creationId xmlns:a16="http://schemas.microsoft.com/office/drawing/2014/main" id="{7C248EA1-FD8A-03C9-7304-5D34E265D590}"/>
              </a:ext>
            </a:extLst>
          </p:cNvPr>
          <p:cNvSpPr txBox="1"/>
          <p:nvPr/>
        </p:nvSpPr>
        <p:spPr>
          <a:xfrm>
            <a:off x="1379434" y="2127109"/>
            <a:ext cx="12711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76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25230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368409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7" name="!!IntroIndica">
            <a:extLst>
              <a:ext uri="{FF2B5EF4-FFF2-40B4-BE49-F238E27FC236}">
                <a16:creationId xmlns:a16="http://schemas.microsoft.com/office/drawing/2014/main" id="{81309BE5-F9E2-432D-6097-F4FFC3012D4C}"/>
              </a:ext>
            </a:extLst>
          </p:cNvPr>
          <p:cNvSpPr txBox="1"/>
          <p:nvPr/>
        </p:nvSpPr>
        <p:spPr>
          <a:xfrm>
            <a:off x="12789059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17" name="!!Intervalo22">
            <a:extLst>
              <a:ext uri="{FF2B5EF4-FFF2-40B4-BE49-F238E27FC236}">
                <a16:creationId xmlns:a16="http://schemas.microsoft.com/office/drawing/2014/main" id="{D051F70E-21FF-AA38-CB7C-9CD23282F181}"/>
              </a:ext>
            </a:extLst>
          </p:cNvPr>
          <p:cNvSpPr txBox="1"/>
          <p:nvPr/>
        </p:nvSpPr>
        <p:spPr>
          <a:xfrm>
            <a:off x="12430315" y="39646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11">
            <a:extLst>
              <a:ext uri="{FF2B5EF4-FFF2-40B4-BE49-F238E27FC236}">
                <a16:creationId xmlns:a16="http://schemas.microsoft.com/office/drawing/2014/main" id="{41017CB6-F98C-12FA-065E-D27E8295BF0E}"/>
              </a:ext>
            </a:extLst>
          </p:cNvPr>
          <p:cNvSpPr/>
          <p:nvPr/>
        </p:nvSpPr>
        <p:spPr>
          <a:xfrm>
            <a:off x="3779520" y="2069806"/>
            <a:ext cx="4639056" cy="22334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11">
            <a:extLst>
              <a:ext uri="{FF2B5EF4-FFF2-40B4-BE49-F238E27FC236}">
                <a16:creationId xmlns:a16="http://schemas.microsoft.com/office/drawing/2014/main" id="{C7E27189-3675-CC41-99D9-FC7ACCA9D5D0}"/>
              </a:ext>
            </a:extLst>
          </p:cNvPr>
          <p:cNvSpPr txBox="1"/>
          <p:nvPr/>
        </p:nvSpPr>
        <p:spPr>
          <a:xfrm>
            <a:off x="4653280" y="2127109"/>
            <a:ext cx="2885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2400" b="1" dirty="0">
              <a:latin typeface="Arial Nova" panose="020F0502020204030204" pitchFamily="34" charset="0"/>
            </a:endParaRPr>
          </a:p>
        </p:txBody>
      </p:sp>
      <p:sp>
        <p:nvSpPr>
          <p:cNvPr id="11" name="!!retInterv33">
            <a:extLst>
              <a:ext uri="{FF2B5EF4-FFF2-40B4-BE49-F238E27FC236}">
                <a16:creationId xmlns:a16="http://schemas.microsoft.com/office/drawing/2014/main" id="{CE96D97E-02EE-580A-D2B9-D90DD4418683}"/>
              </a:ext>
            </a:extLst>
          </p:cNvPr>
          <p:cNvSpPr/>
          <p:nvPr/>
        </p:nvSpPr>
        <p:spPr>
          <a:xfrm>
            <a:off x="1450554" y="2069807"/>
            <a:ext cx="1200049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33">
            <a:extLst>
              <a:ext uri="{FF2B5EF4-FFF2-40B4-BE49-F238E27FC236}">
                <a16:creationId xmlns:a16="http://schemas.microsoft.com/office/drawing/2014/main" id="{7C248EA1-FD8A-03C9-7304-5D34E265D590}"/>
              </a:ext>
            </a:extLst>
          </p:cNvPr>
          <p:cNvSpPr txBox="1"/>
          <p:nvPr/>
        </p:nvSpPr>
        <p:spPr>
          <a:xfrm>
            <a:off x="1379434" y="2127109"/>
            <a:ext cx="12711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pic>
        <p:nvPicPr>
          <p:cNvPr id="2050" name="Picture 2" descr="MAPE (Erro Absoluto Percentual Médio) em Machine Learning | Mario Filho |  Machine Learning">
            <a:extLst>
              <a:ext uri="{FF2B5EF4-FFF2-40B4-BE49-F238E27FC236}">
                <a16:creationId xmlns:a16="http://schemas.microsoft.com/office/drawing/2014/main" id="{0720069D-E0FA-28BF-B426-5AAF05A30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5" r="379" b="34553"/>
          <a:stretch/>
        </p:blipFill>
        <p:spPr bwMode="auto">
          <a:xfrm>
            <a:off x="4139601" y="3102962"/>
            <a:ext cx="3552118" cy="74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Intervalo11">
            <a:extLst>
              <a:ext uri="{FF2B5EF4-FFF2-40B4-BE49-F238E27FC236}">
                <a16:creationId xmlns:a16="http://schemas.microsoft.com/office/drawing/2014/main" id="{3293C233-5BDF-68AD-DEC3-CE62C6F0E353}"/>
              </a:ext>
            </a:extLst>
          </p:cNvPr>
          <p:cNvSpPr txBox="1"/>
          <p:nvPr/>
        </p:nvSpPr>
        <p:spPr>
          <a:xfrm>
            <a:off x="4278138" y="2518952"/>
            <a:ext cx="3708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 err="1">
                <a:latin typeface="Arial Nova" panose="020F0502020204030204" pitchFamily="34" charset="0"/>
              </a:rPr>
              <a:t>MeanAbsolutePErcentage</a:t>
            </a:r>
            <a:endParaRPr lang="pt-BR" sz="2400" dirty="0">
              <a:latin typeface="Arial Nova" panose="020F0502020204030204" pitchFamily="34" charset="0"/>
            </a:endParaRPr>
          </a:p>
        </p:txBody>
      </p:sp>
      <p:sp>
        <p:nvSpPr>
          <p:cNvPr id="8" name="!!retInterv22">
            <a:extLst>
              <a:ext uri="{FF2B5EF4-FFF2-40B4-BE49-F238E27FC236}">
                <a16:creationId xmlns:a16="http://schemas.microsoft.com/office/drawing/2014/main" id="{454EADB6-BF68-28DD-5062-AFCAA3C48442}"/>
              </a:ext>
            </a:extLst>
          </p:cNvPr>
          <p:cNvSpPr/>
          <p:nvPr/>
        </p:nvSpPr>
        <p:spPr>
          <a:xfrm>
            <a:off x="1450554" y="2860575"/>
            <a:ext cx="1200049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22">
            <a:extLst>
              <a:ext uri="{FF2B5EF4-FFF2-40B4-BE49-F238E27FC236}">
                <a16:creationId xmlns:a16="http://schemas.microsoft.com/office/drawing/2014/main" id="{92D726B6-E5A5-59EE-5D9C-05B4796768F6}"/>
              </a:ext>
            </a:extLst>
          </p:cNvPr>
          <p:cNvSpPr txBox="1"/>
          <p:nvPr/>
        </p:nvSpPr>
        <p:spPr>
          <a:xfrm>
            <a:off x="1251217" y="2904600"/>
            <a:ext cx="1527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90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25230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368409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7" name="!!IntroIndica">
            <a:extLst>
              <a:ext uri="{FF2B5EF4-FFF2-40B4-BE49-F238E27FC236}">
                <a16:creationId xmlns:a16="http://schemas.microsoft.com/office/drawing/2014/main" id="{81309BE5-F9E2-432D-6097-F4FFC3012D4C}"/>
              </a:ext>
            </a:extLst>
          </p:cNvPr>
          <p:cNvSpPr txBox="1"/>
          <p:nvPr/>
        </p:nvSpPr>
        <p:spPr>
          <a:xfrm>
            <a:off x="12789059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17" name="!!Intervalo22">
            <a:extLst>
              <a:ext uri="{FF2B5EF4-FFF2-40B4-BE49-F238E27FC236}">
                <a16:creationId xmlns:a16="http://schemas.microsoft.com/office/drawing/2014/main" id="{D051F70E-21FF-AA38-CB7C-9CD23282F181}"/>
              </a:ext>
            </a:extLst>
          </p:cNvPr>
          <p:cNvSpPr txBox="1"/>
          <p:nvPr/>
        </p:nvSpPr>
        <p:spPr>
          <a:xfrm>
            <a:off x="12430315" y="396465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IntroAvaMod">
            <a:extLst>
              <a:ext uri="{FF2B5EF4-FFF2-40B4-BE49-F238E27FC236}">
                <a16:creationId xmlns:a16="http://schemas.microsoft.com/office/drawing/2014/main" id="{DDA37186-0B7A-B48D-CD41-B882C5E6B900}"/>
              </a:ext>
            </a:extLst>
          </p:cNvPr>
          <p:cNvSpPr txBox="1"/>
          <p:nvPr/>
        </p:nvSpPr>
        <p:spPr>
          <a:xfrm>
            <a:off x="12980491" y="1089408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dos Modelos</a:t>
            </a:r>
          </a:p>
        </p:txBody>
      </p:sp>
      <p:sp>
        <p:nvSpPr>
          <p:cNvPr id="41" name="!!retInterv">
            <a:extLst>
              <a:ext uri="{FF2B5EF4-FFF2-40B4-BE49-F238E27FC236}">
                <a16:creationId xmlns:a16="http://schemas.microsoft.com/office/drawing/2014/main" id="{2E786953-7BE1-CCC3-A4BE-8168AA9B746C}"/>
              </a:ext>
            </a:extLst>
          </p:cNvPr>
          <p:cNvSpPr/>
          <p:nvPr/>
        </p:nvSpPr>
        <p:spPr>
          <a:xfrm>
            <a:off x="5695810" y="2810565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!!Intervalo">
            <a:extLst>
              <a:ext uri="{FF2B5EF4-FFF2-40B4-BE49-F238E27FC236}">
                <a16:creationId xmlns:a16="http://schemas.microsoft.com/office/drawing/2014/main" id="{239C5B16-E7FF-72AA-08C3-EDDB560E8328}"/>
              </a:ext>
            </a:extLst>
          </p:cNvPr>
          <p:cNvSpPr txBox="1"/>
          <p:nvPr/>
        </p:nvSpPr>
        <p:spPr>
          <a:xfrm>
            <a:off x="5624690" y="2867868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3" name="!!retInterv">
            <a:extLst>
              <a:ext uri="{FF2B5EF4-FFF2-40B4-BE49-F238E27FC236}">
                <a16:creationId xmlns:a16="http://schemas.microsoft.com/office/drawing/2014/main" id="{32ED9C77-5C33-1D9E-10C8-F9CC850DE9DE}"/>
              </a:ext>
            </a:extLst>
          </p:cNvPr>
          <p:cNvSpPr/>
          <p:nvPr/>
        </p:nvSpPr>
        <p:spPr>
          <a:xfrm>
            <a:off x="5560097" y="3678036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!!Intervalo">
            <a:extLst>
              <a:ext uri="{FF2B5EF4-FFF2-40B4-BE49-F238E27FC236}">
                <a16:creationId xmlns:a16="http://schemas.microsoft.com/office/drawing/2014/main" id="{0FF6D217-CDB1-67F8-55B5-46859FB37C02}"/>
              </a:ext>
            </a:extLst>
          </p:cNvPr>
          <p:cNvSpPr txBox="1"/>
          <p:nvPr/>
        </p:nvSpPr>
        <p:spPr>
          <a:xfrm>
            <a:off x="5464846" y="3726659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5" name="!!retInterv">
            <a:extLst>
              <a:ext uri="{FF2B5EF4-FFF2-40B4-BE49-F238E27FC236}">
                <a16:creationId xmlns:a16="http://schemas.microsoft.com/office/drawing/2014/main" id="{E0A4937A-7F5A-7D9E-9508-288890639E5D}"/>
              </a:ext>
            </a:extLst>
          </p:cNvPr>
          <p:cNvSpPr/>
          <p:nvPr/>
        </p:nvSpPr>
        <p:spPr>
          <a:xfrm>
            <a:off x="5564929" y="4511154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!!Intervalo">
            <a:extLst>
              <a:ext uri="{FF2B5EF4-FFF2-40B4-BE49-F238E27FC236}">
                <a16:creationId xmlns:a16="http://schemas.microsoft.com/office/drawing/2014/main" id="{BCF5C450-86B3-45A5-D5D7-A7C09065EC3F}"/>
              </a:ext>
            </a:extLst>
          </p:cNvPr>
          <p:cNvSpPr txBox="1"/>
          <p:nvPr/>
        </p:nvSpPr>
        <p:spPr>
          <a:xfrm>
            <a:off x="5529369" y="4559777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7" name="!!retInterv">
            <a:extLst>
              <a:ext uri="{FF2B5EF4-FFF2-40B4-BE49-F238E27FC236}">
                <a16:creationId xmlns:a16="http://schemas.microsoft.com/office/drawing/2014/main" id="{9D7C55B3-F7FD-01A6-4431-F02F0184DE2D}"/>
              </a:ext>
            </a:extLst>
          </p:cNvPr>
          <p:cNvSpPr/>
          <p:nvPr/>
        </p:nvSpPr>
        <p:spPr>
          <a:xfrm>
            <a:off x="5700473" y="2786515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!!Intervalo">
            <a:extLst>
              <a:ext uri="{FF2B5EF4-FFF2-40B4-BE49-F238E27FC236}">
                <a16:creationId xmlns:a16="http://schemas.microsoft.com/office/drawing/2014/main" id="{D0C4C5E5-CCF1-361E-E0FB-E46BA86C2C68}"/>
              </a:ext>
            </a:extLst>
          </p:cNvPr>
          <p:cNvSpPr txBox="1"/>
          <p:nvPr/>
        </p:nvSpPr>
        <p:spPr>
          <a:xfrm>
            <a:off x="5670309" y="2831639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49" name="!!retInterv">
            <a:extLst>
              <a:ext uri="{FF2B5EF4-FFF2-40B4-BE49-F238E27FC236}">
                <a16:creationId xmlns:a16="http://schemas.microsoft.com/office/drawing/2014/main" id="{9C5C8438-8186-258D-17BC-5D42D9D9B3B7}"/>
              </a:ext>
            </a:extLst>
          </p:cNvPr>
          <p:cNvSpPr/>
          <p:nvPr/>
        </p:nvSpPr>
        <p:spPr>
          <a:xfrm>
            <a:off x="5560097" y="3657269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!!Intervalo">
            <a:extLst>
              <a:ext uri="{FF2B5EF4-FFF2-40B4-BE49-F238E27FC236}">
                <a16:creationId xmlns:a16="http://schemas.microsoft.com/office/drawing/2014/main" id="{EFBC7758-E15E-4B07-EAEB-CCAA77E9D098}"/>
              </a:ext>
            </a:extLst>
          </p:cNvPr>
          <p:cNvSpPr txBox="1"/>
          <p:nvPr/>
        </p:nvSpPr>
        <p:spPr>
          <a:xfrm>
            <a:off x="5464846" y="3705892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51" name="!!retInterv">
            <a:extLst>
              <a:ext uri="{FF2B5EF4-FFF2-40B4-BE49-F238E27FC236}">
                <a16:creationId xmlns:a16="http://schemas.microsoft.com/office/drawing/2014/main" id="{79A40D11-4A34-8821-853A-41238382AD9C}"/>
              </a:ext>
            </a:extLst>
          </p:cNvPr>
          <p:cNvSpPr/>
          <p:nvPr/>
        </p:nvSpPr>
        <p:spPr>
          <a:xfrm>
            <a:off x="5631217" y="4526528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!!Intervalo">
            <a:extLst>
              <a:ext uri="{FF2B5EF4-FFF2-40B4-BE49-F238E27FC236}">
                <a16:creationId xmlns:a16="http://schemas.microsoft.com/office/drawing/2014/main" id="{6D2776AE-DE50-6A18-059C-31EBDB10E442}"/>
              </a:ext>
            </a:extLst>
          </p:cNvPr>
          <p:cNvSpPr txBox="1"/>
          <p:nvPr/>
        </p:nvSpPr>
        <p:spPr>
          <a:xfrm>
            <a:off x="5595657" y="4575151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53" name="!!retInterv">
            <a:extLst>
              <a:ext uri="{FF2B5EF4-FFF2-40B4-BE49-F238E27FC236}">
                <a16:creationId xmlns:a16="http://schemas.microsoft.com/office/drawing/2014/main" id="{B709222F-F7FA-B2EF-6D36-7C7DC6256528}"/>
              </a:ext>
            </a:extLst>
          </p:cNvPr>
          <p:cNvSpPr/>
          <p:nvPr/>
        </p:nvSpPr>
        <p:spPr>
          <a:xfrm>
            <a:off x="5637573" y="2809758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!!Intervalo">
            <a:extLst>
              <a:ext uri="{FF2B5EF4-FFF2-40B4-BE49-F238E27FC236}">
                <a16:creationId xmlns:a16="http://schemas.microsoft.com/office/drawing/2014/main" id="{61FCF832-080C-920F-46A1-7FA929CDC4D6}"/>
              </a:ext>
            </a:extLst>
          </p:cNvPr>
          <p:cNvSpPr txBox="1"/>
          <p:nvPr/>
        </p:nvSpPr>
        <p:spPr>
          <a:xfrm>
            <a:off x="5617250" y="2834357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55" name="!!retInterv">
            <a:extLst>
              <a:ext uri="{FF2B5EF4-FFF2-40B4-BE49-F238E27FC236}">
                <a16:creationId xmlns:a16="http://schemas.microsoft.com/office/drawing/2014/main" id="{69F98575-C2C6-0689-52F7-8C9144F891ED}"/>
              </a:ext>
            </a:extLst>
          </p:cNvPr>
          <p:cNvSpPr/>
          <p:nvPr/>
        </p:nvSpPr>
        <p:spPr>
          <a:xfrm>
            <a:off x="5560097" y="3638609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!!Intervalo">
            <a:extLst>
              <a:ext uri="{FF2B5EF4-FFF2-40B4-BE49-F238E27FC236}">
                <a16:creationId xmlns:a16="http://schemas.microsoft.com/office/drawing/2014/main" id="{BA3CFB7F-B410-CA5F-E872-A8CB4FF8285D}"/>
              </a:ext>
            </a:extLst>
          </p:cNvPr>
          <p:cNvSpPr txBox="1"/>
          <p:nvPr/>
        </p:nvSpPr>
        <p:spPr>
          <a:xfrm>
            <a:off x="5464846" y="3687232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57" name="!!retInterv">
            <a:extLst>
              <a:ext uri="{FF2B5EF4-FFF2-40B4-BE49-F238E27FC236}">
                <a16:creationId xmlns:a16="http://schemas.microsoft.com/office/drawing/2014/main" id="{2CB120F1-72F5-2DCD-0412-D80F15D3763D}"/>
              </a:ext>
            </a:extLst>
          </p:cNvPr>
          <p:cNvSpPr/>
          <p:nvPr/>
        </p:nvSpPr>
        <p:spPr>
          <a:xfrm>
            <a:off x="5660250" y="4544403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!!Intervalo">
            <a:extLst>
              <a:ext uri="{FF2B5EF4-FFF2-40B4-BE49-F238E27FC236}">
                <a16:creationId xmlns:a16="http://schemas.microsoft.com/office/drawing/2014/main" id="{55DB3FE5-3632-1AFF-2D8F-DBE6563892C4}"/>
              </a:ext>
            </a:extLst>
          </p:cNvPr>
          <p:cNvSpPr txBox="1"/>
          <p:nvPr/>
        </p:nvSpPr>
        <p:spPr>
          <a:xfrm>
            <a:off x="5624690" y="4593026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9" name="!!retInterv11">
            <a:extLst>
              <a:ext uri="{FF2B5EF4-FFF2-40B4-BE49-F238E27FC236}">
                <a16:creationId xmlns:a16="http://schemas.microsoft.com/office/drawing/2014/main" id="{41017CB6-F98C-12FA-065E-D27E8295BF0E}"/>
              </a:ext>
            </a:extLst>
          </p:cNvPr>
          <p:cNvSpPr/>
          <p:nvPr/>
        </p:nvSpPr>
        <p:spPr>
          <a:xfrm>
            <a:off x="5428527" y="4438450"/>
            <a:ext cx="1200049" cy="5504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!!Intervalo11">
            <a:extLst>
              <a:ext uri="{FF2B5EF4-FFF2-40B4-BE49-F238E27FC236}">
                <a16:creationId xmlns:a16="http://schemas.microsoft.com/office/drawing/2014/main" id="{C7E27189-3675-CC41-99D9-FC7ACCA9D5D0}"/>
              </a:ext>
            </a:extLst>
          </p:cNvPr>
          <p:cNvSpPr txBox="1"/>
          <p:nvPr/>
        </p:nvSpPr>
        <p:spPr>
          <a:xfrm>
            <a:off x="4580029" y="4584347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33">
            <a:extLst>
              <a:ext uri="{FF2B5EF4-FFF2-40B4-BE49-F238E27FC236}">
                <a16:creationId xmlns:a16="http://schemas.microsoft.com/office/drawing/2014/main" id="{CE96D97E-02EE-580A-D2B9-D90DD4418683}"/>
              </a:ext>
            </a:extLst>
          </p:cNvPr>
          <p:cNvSpPr/>
          <p:nvPr/>
        </p:nvSpPr>
        <p:spPr>
          <a:xfrm>
            <a:off x="5428527" y="2690378"/>
            <a:ext cx="1200049" cy="581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33">
            <a:extLst>
              <a:ext uri="{FF2B5EF4-FFF2-40B4-BE49-F238E27FC236}">
                <a16:creationId xmlns:a16="http://schemas.microsoft.com/office/drawing/2014/main" id="{7C248EA1-FD8A-03C9-7304-5D34E265D590}"/>
              </a:ext>
            </a:extLst>
          </p:cNvPr>
          <p:cNvSpPr txBox="1"/>
          <p:nvPr/>
        </p:nvSpPr>
        <p:spPr>
          <a:xfrm>
            <a:off x="5357407" y="2856098"/>
            <a:ext cx="13481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8" name="!!retInterv22">
            <a:extLst>
              <a:ext uri="{FF2B5EF4-FFF2-40B4-BE49-F238E27FC236}">
                <a16:creationId xmlns:a16="http://schemas.microsoft.com/office/drawing/2014/main" id="{454EADB6-BF68-28DD-5062-AFCAA3C48442}"/>
              </a:ext>
            </a:extLst>
          </p:cNvPr>
          <p:cNvSpPr/>
          <p:nvPr/>
        </p:nvSpPr>
        <p:spPr>
          <a:xfrm>
            <a:off x="5428527" y="3537889"/>
            <a:ext cx="1200049" cy="5754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22">
            <a:extLst>
              <a:ext uri="{FF2B5EF4-FFF2-40B4-BE49-F238E27FC236}">
                <a16:creationId xmlns:a16="http://schemas.microsoft.com/office/drawing/2014/main" id="{92D726B6-E5A5-59EE-5D9C-05B4796768F6}"/>
              </a:ext>
            </a:extLst>
          </p:cNvPr>
          <p:cNvSpPr txBox="1"/>
          <p:nvPr/>
        </p:nvSpPr>
        <p:spPr>
          <a:xfrm>
            <a:off x="5258948" y="3695911"/>
            <a:ext cx="1527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446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!!BoxIntro">
            <a:extLst>
              <a:ext uri="{FF2B5EF4-FFF2-40B4-BE49-F238E27FC236}">
                <a16:creationId xmlns:a16="http://schemas.microsoft.com/office/drawing/2014/main" id="{0A4B59AD-7FFE-3EC0-FF4A-4A346395D65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125AD0A0-12E1-B510-8A98-793894F9125A}"/>
              </a:ext>
            </a:extLst>
          </p:cNvPr>
          <p:cNvSpPr/>
          <p:nvPr/>
        </p:nvSpPr>
        <p:spPr>
          <a:xfrm>
            <a:off x="1102585" y="1039890"/>
            <a:ext cx="9986829" cy="4677908"/>
          </a:xfrm>
          <a:custGeom>
            <a:avLst/>
            <a:gdLst>
              <a:gd name="connsiteX0" fmla="*/ 0 w 9986829"/>
              <a:gd name="connsiteY0" fmla="*/ 0 h 4677908"/>
              <a:gd name="connsiteX1" fmla="*/ 366184 w 9986829"/>
              <a:gd name="connsiteY1" fmla="*/ 0 h 4677908"/>
              <a:gd name="connsiteX2" fmla="*/ 1231709 w 9986829"/>
              <a:gd name="connsiteY2" fmla="*/ 0 h 4677908"/>
              <a:gd name="connsiteX3" fmla="*/ 2097234 w 9986829"/>
              <a:gd name="connsiteY3" fmla="*/ 0 h 4677908"/>
              <a:gd name="connsiteX4" fmla="*/ 2763023 w 9986829"/>
              <a:gd name="connsiteY4" fmla="*/ 0 h 4677908"/>
              <a:gd name="connsiteX5" fmla="*/ 3528680 w 9986829"/>
              <a:gd name="connsiteY5" fmla="*/ 0 h 4677908"/>
              <a:gd name="connsiteX6" fmla="*/ 4094600 w 9986829"/>
              <a:gd name="connsiteY6" fmla="*/ 0 h 4677908"/>
              <a:gd name="connsiteX7" fmla="*/ 4460784 w 9986829"/>
              <a:gd name="connsiteY7" fmla="*/ 0 h 4677908"/>
              <a:gd name="connsiteX8" fmla="*/ 5126572 w 9986829"/>
              <a:gd name="connsiteY8" fmla="*/ 0 h 4677908"/>
              <a:gd name="connsiteX9" fmla="*/ 5692493 w 9986829"/>
              <a:gd name="connsiteY9" fmla="*/ 0 h 4677908"/>
              <a:gd name="connsiteX10" fmla="*/ 6258413 w 9986829"/>
              <a:gd name="connsiteY10" fmla="*/ 0 h 4677908"/>
              <a:gd name="connsiteX11" fmla="*/ 6724465 w 9986829"/>
              <a:gd name="connsiteY11" fmla="*/ 0 h 4677908"/>
              <a:gd name="connsiteX12" fmla="*/ 7589990 w 9986829"/>
              <a:gd name="connsiteY12" fmla="*/ 0 h 4677908"/>
              <a:gd name="connsiteX13" fmla="*/ 8056042 w 9986829"/>
              <a:gd name="connsiteY13" fmla="*/ 0 h 4677908"/>
              <a:gd name="connsiteX14" fmla="*/ 8422226 w 9986829"/>
              <a:gd name="connsiteY14" fmla="*/ 0 h 4677908"/>
              <a:gd name="connsiteX15" fmla="*/ 9287751 w 9986829"/>
              <a:gd name="connsiteY15" fmla="*/ 0 h 4677908"/>
              <a:gd name="connsiteX16" fmla="*/ 9986829 w 9986829"/>
              <a:gd name="connsiteY16" fmla="*/ 0 h 4677908"/>
              <a:gd name="connsiteX17" fmla="*/ 9986829 w 9986829"/>
              <a:gd name="connsiteY17" fmla="*/ 668273 h 4677908"/>
              <a:gd name="connsiteX18" fmla="*/ 9986829 w 9986829"/>
              <a:gd name="connsiteY18" fmla="*/ 1289766 h 4677908"/>
              <a:gd name="connsiteX19" fmla="*/ 9986829 w 9986829"/>
              <a:gd name="connsiteY19" fmla="*/ 1958039 h 4677908"/>
              <a:gd name="connsiteX20" fmla="*/ 9986829 w 9986829"/>
              <a:gd name="connsiteY20" fmla="*/ 2626311 h 4677908"/>
              <a:gd name="connsiteX21" fmla="*/ 9986829 w 9986829"/>
              <a:gd name="connsiteY21" fmla="*/ 3294584 h 4677908"/>
              <a:gd name="connsiteX22" fmla="*/ 9986829 w 9986829"/>
              <a:gd name="connsiteY22" fmla="*/ 3822519 h 4677908"/>
              <a:gd name="connsiteX23" fmla="*/ 9986829 w 9986829"/>
              <a:gd name="connsiteY23" fmla="*/ 4677908 h 4677908"/>
              <a:gd name="connsiteX24" fmla="*/ 9321040 w 9986829"/>
              <a:gd name="connsiteY24" fmla="*/ 4677908 h 4677908"/>
              <a:gd name="connsiteX25" fmla="*/ 8755120 w 9986829"/>
              <a:gd name="connsiteY25" fmla="*/ 4677908 h 4677908"/>
              <a:gd name="connsiteX26" fmla="*/ 7989463 w 9986829"/>
              <a:gd name="connsiteY26" fmla="*/ 4677908 h 4677908"/>
              <a:gd name="connsiteX27" fmla="*/ 7123938 w 9986829"/>
              <a:gd name="connsiteY27" fmla="*/ 4677908 h 4677908"/>
              <a:gd name="connsiteX28" fmla="*/ 6358281 w 9986829"/>
              <a:gd name="connsiteY28" fmla="*/ 4677908 h 4677908"/>
              <a:gd name="connsiteX29" fmla="*/ 5692493 w 9986829"/>
              <a:gd name="connsiteY29" fmla="*/ 4677908 h 4677908"/>
              <a:gd name="connsiteX30" fmla="*/ 5126572 w 9986829"/>
              <a:gd name="connsiteY30" fmla="*/ 4677908 h 4677908"/>
              <a:gd name="connsiteX31" fmla="*/ 4261047 w 9986829"/>
              <a:gd name="connsiteY31" fmla="*/ 4677908 h 4677908"/>
              <a:gd name="connsiteX32" fmla="*/ 3894863 w 9986829"/>
              <a:gd name="connsiteY32" fmla="*/ 4677908 h 4677908"/>
              <a:gd name="connsiteX33" fmla="*/ 3328943 w 9986829"/>
              <a:gd name="connsiteY33" fmla="*/ 4677908 h 4677908"/>
              <a:gd name="connsiteX34" fmla="*/ 2763023 w 9986829"/>
              <a:gd name="connsiteY34" fmla="*/ 4677908 h 4677908"/>
              <a:gd name="connsiteX35" fmla="*/ 1897498 w 9986829"/>
              <a:gd name="connsiteY35" fmla="*/ 4677908 h 4677908"/>
              <a:gd name="connsiteX36" fmla="*/ 1131841 w 9986829"/>
              <a:gd name="connsiteY36" fmla="*/ 4677908 h 4677908"/>
              <a:gd name="connsiteX37" fmla="*/ 765657 w 9986829"/>
              <a:gd name="connsiteY37" fmla="*/ 4677908 h 4677908"/>
              <a:gd name="connsiteX38" fmla="*/ 0 w 9986829"/>
              <a:gd name="connsiteY38" fmla="*/ 4677908 h 4677908"/>
              <a:gd name="connsiteX39" fmla="*/ 0 w 9986829"/>
              <a:gd name="connsiteY39" fmla="*/ 4103194 h 4677908"/>
              <a:gd name="connsiteX40" fmla="*/ 0 w 9986829"/>
              <a:gd name="connsiteY40" fmla="*/ 3528479 h 4677908"/>
              <a:gd name="connsiteX41" fmla="*/ 0 w 9986829"/>
              <a:gd name="connsiteY41" fmla="*/ 2953765 h 4677908"/>
              <a:gd name="connsiteX42" fmla="*/ 0 w 9986829"/>
              <a:gd name="connsiteY42" fmla="*/ 2238713 h 4677908"/>
              <a:gd name="connsiteX43" fmla="*/ 0 w 9986829"/>
              <a:gd name="connsiteY43" fmla="*/ 1710778 h 4677908"/>
              <a:gd name="connsiteX44" fmla="*/ 0 w 9986829"/>
              <a:gd name="connsiteY44" fmla="*/ 948947 h 4677908"/>
              <a:gd name="connsiteX45" fmla="*/ 0 w 9986829"/>
              <a:gd name="connsiteY45" fmla="*/ 0 h 46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986829" h="4677908" fill="none" extrusionOk="0">
                <a:moveTo>
                  <a:pt x="0" y="0"/>
                </a:moveTo>
                <a:cubicBezTo>
                  <a:pt x="81852" y="11113"/>
                  <a:pt x="230864" y="-422"/>
                  <a:pt x="366184" y="0"/>
                </a:cubicBezTo>
                <a:cubicBezTo>
                  <a:pt x="501504" y="422"/>
                  <a:pt x="985963" y="-40564"/>
                  <a:pt x="1231709" y="0"/>
                </a:cubicBezTo>
                <a:cubicBezTo>
                  <a:pt x="1477455" y="40564"/>
                  <a:pt x="1744644" y="-35022"/>
                  <a:pt x="2097234" y="0"/>
                </a:cubicBezTo>
                <a:cubicBezTo>
                  <a:pt x="2449824" y="35022"/>
                  <a:pt x="2536763" y="20616"/>
                  <a:pt x="2763023" y="0"/>
                </a:cubicBezTo>
                <a:cubicBezTo>
                  <a:pt x="2989283" y="-20616"/>
                  <a:pt x="3354818" y="-21452"/>
                  <a:pt x="3528680" y="0"/>
                </a:cubicBezTo>
                <a:cubicBezTo>
                  <a:pt x="3702542" y="21452"/>
                  <a:pt x="3864223" y="16125"/>
                  <a:pt x="4094600" y="0"/>
                </a:cubicBezTo>
                <a:cubicBezTo>
                  <a:pt x="4324977" y="-16125"/>
                  <a:pt x="4290834" y="-11207"/>
                  <a:pt x="4460784" y="0"/>
                </a:cubicBezTo>
                <a:cubicBezTo>
                  <a:pt x="4630734" y="11207"/>
                  <a:pt x="4840317" y="-18496"/>
                  <a:pt x="5126572" y="0"/>
                </a:cubicBezTo>
                <a:cubicBezTo>
                  <a:pt x="5412827" y="18496"/>
                  <a:pt x="5569403" y="-1522"/>
                  <a:pt x="5692493" y="0"/>
                </a:cubicBezTo>
                <a:cubicBezTo>
                  <a:pt x="5815583" y="1522"/>
                  <a:pt x="5986232" y="-24724"/>
                  <a:pt x="6258413" y="0"/>
                </a:cubicBezTo>
                <a:cubicBezTo>
                  <a:pt x="6530594" y="24724"/>
                  <a:pt x="6517359" y="-6968"/>
                  <a:pt x="6724465" y="0"/>
                </a:cubicBezTo>
                <a:cubicBezTo>
                  <a:pt x="6931571" y="6968"/>
                  <a:pt x="7233879" y="36202"/>
                  <a:pt x="7589990" y="0"/>
                </a:cubicBezTo>
                <a:cubicBezTo>
                  <a:pt x="7946102" y="-36202"/>
                  <a:pt x="7911726" y="-16356"/>
                  <a:pt x="8056042" y="0"/>
                </a:cubicBezTo>
                <a:cubicBezTo>
                  <a:pt x="8200358" y="16356"/>
                  <a:pt x="8280829" y="-9596"/>
                  <a:pt x="8422226" y="0"/>
                </a:cubicBezTo>
                <a:cubicBezTo>
                  <a:pt x="8563623" y="9596"/>
                  <a:pt x="9005030" y="5225"/>
                  <a:pt x="9287751" y="0"/>
                </a:cubicBezTo>
                <a:cubicBezTo>
                  <a:pt x="9570472" y="-5225"/>
                  <a:pt x="9812547" y="2990"/>
                  <a:pt x="9986829" y="0"/>
                </a:cubicBezTo>
                <a:cubicBezTo>
                  <a:pt x="10002081" y="332435"/>
                  <a:pt x="9972020" y="380861"/>
                  <a:pt x="9986829" y="668273"/>
                </a:cubicBezTo>
                <a:cubicBezTo>
                  <a:pt x="10001638" y="955685"/>
                  <a:pt x="9956483" y="1108218"/>
                  <a:pt x="9986829" y="1289766"/>
                </a:cubicBezTo>
                <a:cubicBezTo>
                  <a:pt x="10017175" y="1471314"/>
                  <a:pt x="9971772" y="1656430"/>
                  <a:pt x="9986829" y="1958039"/>
                </a:cubicBezTo>
                <a:cubicBezTo>
                  <a:pt x="10001886" y="2259648"/>
                  <a:pt x="9967537" y="2492516"/>
                  <a:pt x="9986829" y="2626311"/>
                </a:cubicBezTo>
                <a:cubicBezTo>
                  <a:pt x="10006121" y="2760106"/>
                  <a:pt x="9985785" y="3135523"/>
                  <a:pt x="9986829" y="3294584"/>
                </a:cubicBezTo>
                <a:cubicBezTo>
                  <a:pt x="9987873" y="3453645"/>
                  <a:pt x="10012175" y="3647282"/>
                  <a:pt x="9986829" y="3822519"/>
                </a:cubicBezTo>
                <a:cubicBezTo>
                  <a:pt x="9961483" y="3997757"/>
                  <a:pt x="9998760" y="4400495"/>
                  <a:pt x="9986829" y="4677908"/>
                </a:cubicBezTo>
                <a:cubicBezTo>
                  <a:pt x="9823896" y="4662166"/>
                  <a:pt x="9579014" y="4682131"/>
                  <a:pt x="9321040" y="4677908"/>
                </a:cubicBezTo>
                <a:cubicBezTo>
                  <a:pt x="9063066" y="4673685"/>
                  <a:pt x="8889351" y="4684259"/>
                  <a:pt x="8755120" y="4677908"/>
                </a:cubicBezTo>
                <a:cubicBezTo>
                  <a:pt x="8620889" y="4671557"/>
                  <a:pt x="8166764" y="4687373"/>
                  <a:pt x="7989463" y="4677908"/>
                </a:cubicBezTo>
                <a:cubicBezTo>
                  <a:pt x="7812162" y="4668443"/>
                  <a:pt x="7429039" y="4693105"/>
                  <a:pt x="7123938" y="4677908"/>
                </a:cubicBezTo>
                <a:cubicBezTo>
                  <a:pt x="6818837" y="4662711"/>
                  <a:pt x="6572413" y="4691237"/>
                  <a:pt x="6358281" y="4677908"/>
                </a:cubicBezTo>
                <a:cubicBezTo>
                  <a:pt x="6144149" y="4664579"/>
                  <a:pt x="5957877" y="4691396"/>
                  <a:pt x="5692493" y="4677908"/>
                </a:cubicBezTo>
                <a:cubicBezTo>
                  <a:pt x="5427109" y="4664420"/>
                  <a:pt x="5394806" y="4676508"/>
                  <a:pt x="5126572" y="4677908"/>
                </a:cubicBezTo>
                <a:cubicBezTo>
                  <a:pt x="4858338" y="4679308"/>
                  <a:pt x="4521402" y="4708154"/>
                  <a:pt x="4261047" y="4677908"/>
                </a:cubicBezTo>
                <a:cubicBezTo>
                  <a:pt x="4000693" y="4647662"/>
                  <a:pt x="4009657" y="4662923"/>
                  <a:pt x="3894863" y="4677908"/>
                </a:cubicBezTo>
                <a:cubicBezTo>
                  <a:pt x="3780069" y="4692893"/>
                  <a:pt x="3506420" y="4685121"/>
                  <a:pt x="3328943" y="4677908"/>
                </a:cubicBezTo>
                <a:cubicBezTo>
                  <a:pt x="3151466" y="4670695"/>
                  <a:pt x="2994271" y="4654357"/>
                  <a:pt x="2763023" y="4677908"/>
                </a:cubicBezTo>
                <a:cubicBezTo>
                  <a:pt x="2531775" y="4701459"/>
                  <a:pt x="2083359" y="4658104"/>
                  <a:pt x="1897498" y="4677908"/>
                </a:cubicBezTo>
                <a:cubicBezTo>
                  <a:pt x="1711638" y="4697712"/>
                  <a:pt x="1474930" y="4675177"/>
                  <a:pt x="1131841" y="4677908"/>
                </a:cubicBezTo>
                <a:cubicBezTo>
                  <a:pt x="788752" y="4680639"/>
                  <a:pt x="923500" y="4677947"/>
                  <a:pt x="765657" y="4677908"/>
                </a:cubicBezTo>
                <a:cubicBezTo>
                  <a:pt x="607814" y="4677869"/>
                  <a:pt x="274807" y="4657582"/>
                  <a:pt x="0" y="4677908"/>
                </a:cubicBezTo>
                <a:cubicBezTo>
                  <a:pt x="26896" y="4534411"/>
                  <a:pt x="-23297" y="4222462"/>
                  <a:pt x="0" y="4103194"/>
                </a:cubicBezTo>
                <a:cubicBezTo>
                  <a:pt x="23297" y="3983926"/>
                  <a:pt x="14726" y="3728692"/>
                  <a:pt x="0" y="3528479"/>
                </a:cubicBezTo>
                <a:cubicBezTo>
                  <a:pt x="-14726" y="3328266"/>
                  <a:pt x="-4631" y="3164555"/>
                  <a:pt x="0" y="2953765"/>
                </a:cubicBezTo>
                <a:cubicBezTo>
                  <a:pt x="4631" y="2742975"/>
                  <a:pt x="4515" y="2551604"/>
                  <a:pt x="0" y="2238713"/>
                </a:cubicBezTo>
                <a:cubicBezTo>
                  <a:pt x="-4515" y="1925822"/>
                  <a:pt x="-25774" y="1853768"/>
                  <a:pt x="0" y="1710778"/>
                </a:cubicBezTo>
                <a:cubicBezTo>
                  <a:pt x="25774" y="1567789"/>
                  <a:pt x="13404" y="1240463"/>
                  <a:pt x="0" y="948947"/>
                </a:cubicBezTo>
                <a:cubicBezTo>
                  <a:pt x="-13404" y="657431"/>
                  <a:pt x="13475" y="323662"/>
                  <a:pt x="0" y="0"/>
                </a:cubicBezTo>
                <a:close/>
              </a:path>
              <a:path w="9986829" h="4677908" stroke="0" extrusionOk="0">
                <a:moveTo>
                  <a:pt x="0" y="0"/>
                </a:moveTo>
                <a:cubicBezTo>
                  <a:pt x="141485" y="-12496"/>
                  <a:pt x="235100" y="-11302"/>
                  <a:pt x="366184" y="0"/>
                </a:cubicBezTo>
                <a:cubicBezTo>
                  <a:pt x="497268" y="11302"/>
                  <a:pt x="720094" y="12607"/>
                  <a:pt x="832236" y="0"/>
                </a:cubicBezTo>
                <a:cubicBezTo>
                  <a:pt x="944378" y="-12607"/>
                  <a:pt x="1236839" y="11497"/>
                  <a:pt x="1498024" y="0"/>
                </a:cubicBezTo>
                <a:cubicBezTo>
                  <a:pt x="1759209" y="-11497"/>
                  <a:pt x="1774218" y="-220"/>
                  <a:pt x="1964076" y="0"/>
                </a:cubicBezTo>
                <a:cubicBezTo>
                  <a:pt x="2153934" y="220"/>
                  <a:pt x="2476840" y="-15921"/>
                  <a:pt x="2829602" y="0"/>
                </a:cubicBezTo>
                <a:cubicBezTo>
                  <a:pt x="3182364" y="15921"/>
                  <a:pt x="3340038" y="-6291"/>
                  <a:pt x="3695127" y="0"/>
                </a:cubicBezTo>
                <a:cubicBezTo>
                  <a:pt x="4050216" y="6291"/>
                  <a:pt x="3981942" y="1292"/>
                  <a:pt x="4061310" y="0"/>
                </a:cubicBezTo>
                <a:cubicBezTo>
                  <a:pt x="4140678" y="-1292"/>
                  <a:pt x="4313353" y="-11911"/>
                  <a:pt x="4527362" y="0"/>
                </a:cubicBezTo>
                <a:cubicBezTo>
                  <a:pt x="4741371" y="11911"/>
                  <a:pt x="4878217" y="-19931"/>
                  <a:pt x="5093283" y="0"/>
                </a:cubicBezTo>
                <a:cubicBezTo>
                  <a:pt x="5308349" y="19931"/>
                  <a:pt x="5394123" y="-368"/>
                  <a:pt x="5659203" y="0"/>
                </a:cubicBezTo>
                <a:cubicBezTo>
                  <a:pt x="5924283" y="368"/>
                  <a:pt x="6023643" y="-1185"/>
                  <a:pt x="6125255" y="0"/>
                </a:cubicBezTo>
                <a:cubicBezTo>
                  <a:pt x="6226867" y="1185"/>
                  <a:pt x="6425376" y="3910"/>
                  <a:pt x="6691175" y="0"/>
                </a:cubicBezTo>
                <a:cubicBezTo>
                  <a:pt x="6956974" y="-3910"/>
                  <a:pt x="7095382" y="12271"/>
                  <a:pt x="7456832" y="0"/>
                </a:cubicBezTo>
                <a:cubicBezTo>
                  <a:pt x="7818282" y="-12271"/>
                  <a:pt x="7815584" y="5987"/>
                  <a:pt x="7922884" y="0"/>
                </a:cubicBezTo>
                <a:cubicBezTo>
                  <a:pt x="8030184" y="-5987"/>
                  <a:pt x="8247746" y="3843"/>
                  <a:pt x="8488805" y="0"/>
                </a:cubicBezTo>
                <a:cubicBezTo>
                  <a:pt x="8729864" y="-3843"/>
                  <a:pt x="9025402" y="4005"/>
                  <a:pt x="9254462" y="0"/>
                </a:cubicBezTo>
                <a:cubicBezTo>
                  <a:pt x="9483522" y="-4005"/>
                  <a:pt x="9811082" y="-33056"/>
                  <a:pt x="9986829" y="0"/>
                </a:cubicBezTo>
                <a:cubicBezTo>
                  <a:pt x="9958593" y="287175"/>
                  <a:pt x="10013579" y="368227"/>
                  <a:pt x="9986829" y="574714"/>
                </a:cubicBezTo>
                <a:cubicBezTo>
                  <a:pt x="9960079" y="781201"/>
                  <a:pt x="9972489" y="933035"/>
                  <a:pt x="9986829" y="1102650"/>
                </a:cubicBezTo>
                <a:cubicBezTo>
                  <a:pt x="10001169" y="1272265"/>
                  <a:pt x="9983925" y="1421142"/>
                  <a:pt x="9986829" y="1630585"/>
                </a:cubicBezTo>
                <a:cubicBezTo>
                  <a:pt x="9989733" y="1840028"/>
                  <a:pt x="10003476" y="2034843"/>
                  <a:pt x="9986829" y="2298858"/>
                </a:cubicBezTo>
                <a:cubicBezTo>
                  <a:pt x="9970182" y="2562873"/>
                  <a:pt x="9997103" y="2719034"/>
                  <a:pt x="9986829" y="2920351"/>
                </a:cubicBezTo>
                <a:cubicBezTo>
                  <a:pt x="9976555" y="3121668"/>
                  <a:pt x="9990439" y="3264421"/>
                  <a:pt x="9986829" y="3588624"/>
                </a:cubicBezTo>
                <a:cubicBezTo>
                  <a:pt x="9983219" y="3912827"/>
                  <a:pt x="10031166" y="4301369"/>
                  <a:pt x="9986829" y="4677908"/>
                </a:cubicBezTo>
                <a:cubicBezTo>
                  <a:pt x="9757353" y="4695031"/>
                  <a:pt x="9640449" y="4689638"/>
                  <a:pt x="9520777" y="4677908"/>
                </a:cubicBezTo>
                <a:cubicBezTo>
                  <a:pt x="9401105" y="4666178"/>
                  <a:pt x="9172992" y="4658114"/>
                  <a:pt x="8954857" y="4677908"/>
                </a:cubicBezTo>
                <a:cubicBezTo>
                  <a:pt x="8736722" y="4697702"/>
                  <a:pt x="8664057" y="4692157"/>
                  <a:pt x="8588673" y="4677908"/>
                </a:cubicBezTo>
                <a:cubicBezTo>
                  <a:pt x="8513289" y="4663659"/>
                  <a:pt x="8348739" y="4681795"/>
                  <a:pt x="8222489" y="4677908"/>
                </a:cubicBezTo>
                <a:cubicBezTo>
                  <a:pt x="8096239" y="4674021"/>
                  <a:pt x="7835055" y="4693722"/>
                  <a:pt x="7556701" y="4677908"/>
                </a:cubicBezTo>
                <a:cubicBezTo>
                  <a:pt x="7278347" y="4662094"/>
                  <a:pt x="7320622" y="4695440"/>
                  <a:pt x="7190517" y="4677908"/>
                </a:cubicBezTo>
                <a:cubicBezTo>
                  <a:pt x="7060412" y="4660376"/>
                  <a:pt x="6685605" y="4695551"/>
                  <a:pt x="6424860" y="4677908"/>
                </a:cubicBezTo>
                <a:cubicBezTo>
                  <a:pt x="6164115" y="4660265"/>
                  <a:pt x="5806672" y="4651198"/>
                  <a:pt x="5559335" y="4677908"/>
                </a:cubicBezTo>
                <a:cubicBezTo>
                  <a:pt x="5311998" y="4704618"/>
                  <a:pt x="5049459" y="4712364"/>
                  <a:pt x="4793678" y="4677908"/>
                </a:cubicBezTo>
                <a:cubicBezTo>
                  <a:pt x="4537897" y="4643452"/>
                  <a:pt x="4335853" y="4644304"/>
                  <a:pt x="3928153" y="4677908"/>
                </a:cubicBezTo>
                <a:cubicBezTo>
                  <a:pt x="3520454" y="4711512"/>
                  <a:pt x="3661381" y="4692604"/>
                  <a:pt x="3561969" y="4677908"/>
                </a:cubicBezTo>
                <a:cubicBezTo>
                  <a:pt x="3462557" y="4663212"/>
                  <a:pt x="3028147" y="4687656"/>
                  <a:pt x="2696444" y="4677908"/>
                </a:cubicBezTo>
                <a:cubicBezTo>
                  <a:pt x="2364741" y="4668160"/>
                  <a:pt x="2425466" y="4666458"/>
                  <a:pt x="2330260" y="4677908"/>
                </a:cubicBezTo>
                <a:cubicBezTo>
                  <a:pt x="2235054" y="4689358"/>
                  <a:pt x="1964352" y="4679535"/>
                  <a:pt x="1664472" y="4677908"/>
                </a:cubicBezTo>
                <a:cubicBezTo>
                  <a:pt x="1364592" y="4676281"/>
                  <a:pt x="1394198" y="4694969"/>
                  <a:pt x="1298288" y="4677908"/>
                </a:cubicBezTo>
                <a:cubicBezTo>
                  <a:pt x="1202378" y="4660847"/>
                  <a:pt x="1010278" y="4676483"/>
                  <a:pt x="832236" y="4677908"/>
                </a:cubicBezTo>
                <a:cubicBezTo>
                  <a:pt x="654194" y="4679333"/>
                  <a:pt x="179644" y="4658203"/>
                  <a:pt x="0" y="4677908"/>
                </a:cubicBezTo>
                <a:cubicBezTo>
                  <a:pt x="-7056" y="4414509"/>
                  <a:pt x="-19011" y="4291401"/>
                  <a:pt x="0" y="4009635"/>
                </a:cubicBezTo>
                <a:cubicBezTo>
                  <a:pt x="19011" y="3727869"/>
                  <a:pt x="19260" y="3572152"/>
                  <a:pt x="0" y="3388142"/>
                </a:cubicBezTo>
                <a:cubicBezTo>
                  <a:pt x="-19260" y="3204132"/>
                  <a:pt x="-22620" y="3069294"/>
                  <a:pt x="0" y="2860207"/>
                </a:cubicBezTo>
                <a:cubicBezTo>
                  <a:pt x="22620" y="2651120"/>
                  <a:pt x="-9528" y="2452454"/>
                  <a:pt x="0" y="2285492"/>
                </a:cubicBezTo>
                <a:cubicBezTo>
                  <a:pt x="9528" y="2118531"/>
                  <a:pt x="1247" y="1856852"/>
                  <a:pt x="0" y="1570441"/>
                </a:cubicBezTo>
                <a:cubicBezTo>
                  <a:pt x="-1247" y="1284030"/>
                  <a:pt x="-14633" y="974039"/>
                  <a:pt x="0" y="808610"/>
                </a:cubicBezTo>
                <a:cubicBezTo>
                  <a:pt x="14633" y="643181"/>
                  <a:pt x="-19317" y="20630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!!Intro">
            <a:extLst>
              <a:ext uri="{FF2B5EF4-FFF2-40B4-BE49-F238E27FC236}">
                <a16:creationId xmlns:a16="http://schemas.microsoft.com/office/drawing/2014/main" id="{3654F8B7-DFA4-51B5-B1E7-2215399C63F4}"/>
              </a:ext>
            </a:extLst>
          </p:cNvPr>
          <p:cNvSpPr txBox="1"/>
          <p:nvPr/>
        </p:nvSpPr>
        <p:spPr>
          <a:xfrm>
            <a:off x="5041508" y="135225"/>
            <a:ext cx="2989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Escopo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4B94545-CA4B-84B0-17F5-9D36FF449D81}"/>
              </a:ext>
            </a:extLst>
          </p:cNvPr>
          <p:cNvSpPr/>
          <p:nvPr/>
        </p:nvSpPr>
        <p:spPr>
          <a:xfrm>
            <a:off x="520015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108EC69-F291-F0CA-0CFF-4A48568FD1C3}"/>
              </a:ext>
            </a:extLst>
          </p:cNvPr>
          <p:cNvSpPr/>
          <p:nvPr/>
        </p:nvSpPr>
        <p:spPr>
          <a:xfrm>
            <a:off x="5882832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DC2D51C-247C-190E-1802-51AD181A824E}"/>
              </a:ext>
            </a:extLst>
          </p:cNvPr>
          <p:cNvSpPr/>
          <p:nvPr/>
        </p:nvSpPr>
        <p:spPr>
          <a:xfrm>
            <a:off x="6565507" y="6109745"/>
            <a:ext cx="426335" cy="42633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5D14C7D-5F94-E2A4-92A1-FB64EE664058}"/>
              </a:ext>
            </a:extLst>
          </p:cNvPr>
          <p:cNvSpPr/>
          <p:nvPr/>
        </p:nvSpPr>
        <p:spPr>
          <a:xfrm>
            <a:off x="5200156" y="6132616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69BBDD26-D682-1AFC-B391-8A6751AAB1AF}"/>
              </a:ext>
            </a:extLst>
          </p:cNvPr>
          <p:cNvSpPr/>
          <p:nvPr/>
        </p:nvSpPr>
        <p:spPr>
          <a:xfrm>
            <a:off x="4278475" y="5934075"/>
            <a:ext cx="3335155" cy="788700"/>
          </a:xfrm>
          <a:custGeom>
            <a:avLst/>
            <a:gdLst>
              <a:gd name="connsiteX0" fmla="*/ 2500200 w 3335155"/>
              <a:gd name="connsiteY0" fmla="*/ 175670 h 788700"/>
              <a:gd name="connsiteX1" fmla="*/ 2287032 w 3335155"/>
              <a:gd name="connsiteY1" fmla="*/ 388838 h 788700"/>
              <a:gd name="connsiteX2" fmla="*/ 2500200 w 3335155"/>
              <a:gd name="connsiteY2" fmla="*/ 602006 h 788700"/>
              <a:gd name="connsiteX3" fmla="*/ 2713368 w 3335155"/>
              <a:gd name="connsiteY3" fmla="*/ 388838 h 788700"/>
              <a:gd name="connsiteX4" fmla="*/ 2500200 w 3335155"/>
              <a:gd name="connsiteY4" fmla="*/ 175670 h 788700"/>
              <a:gd name="connsiteX5" fmla="*/ 1817525 w 3335155"/>
              <a:gd name="connsiteY5" fmla="*/ 175670 h 788700"/>
              <a:gd name="connsiteX6" fmla="*/ 1604357 w 3335155"/>
              <a:gd name="connsiteY6" fmla="*/ 388838 h 788700"/>
              <a:gd name="connsiteX7" fmla="*/ 1817525 w 3335155"/>
              <a:gd name="connsiteY7" fmla="*/ 602006 h 788700"/>
              <a:gd name="connsiteX8" fmla="*/ 2030693 w 3335155"/>
              <a:gd name="connsiteY8" fmla="*/ 388838 h 788700"/>
              <a:gd name="connsiteX9" fmla="*/ 1817525 w 3335155"/>
              <a:gd name="connsiteY9" fmla="*/ 175670 h 788700"/>
              <a:gd name="connsiteX10" fmla="*/ 1134850 w 3335155"/>
              <a:gd name="connsiteY10" fmla="*/ 175670 h 788700"/>
              <a:gd name="connsiteX11" fmla="*/ 921682 w 3335155"/>
              <a:gd name="connsiteY11" fmla="*/ 388838 h 788700"/>
              <a:gd name="connsiteX12" fmla="*/ 1134850 w 3335155"/>
              <a:gd name="connsiteY12" fmla="*/ 602006 h 788700"/>
              <a:gd name="connsiteX13" fmla="*/ 1348018 w 3335155"/>
              <a:gd name="connsiteY13" fmla="*/ 388838 h 788700"/>
              <a:gd name="connsiteX14" fmla="*/ 1134850 w 3335155"/>
              <a:gd name="connsiteY14" fmla="*/ 175670 h 788700"/>
              <a:gd name="connsiteX15" fmla="*/ 0 w 3335155"/>
              <a:gd name="connsiteY15" fmla="*/ 0 h 788700"/>
              <a:gd name="connsiteX16" fmla="*/ 3335155 w 3335155"/>
              <a:gd name="connsiteY16" fmla="*/ 0 h 788700"/>
              <a:gd name="connsiteX17" fmla="*/ 3335155 w 3335155"/>
              <a:gd name="connsiteY17" fmla="*/ 788700 h 788700"/>
              <a:gd name="connsiteX18" fmla="*/ 0 w 3335155"/>
              <a:gd name="connsiteY18" fmla="*/ 788700 h 78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35155" h="788700">
                <a:moveTo>
                  <a:pt x="2500200" y="175670"/>
                </a:moveTo>
                <a:cubicBezTo>
                  <a:pt x="2382471" y="175670"/>
                  <a:pt x="2287032" y="271109"/>
                  <a:pt x="2287032" y="388838"/>
                </a:cubicBezTo>
                <a:cubicBezTo>
                  <a:pt x="2287032" y="506567"/>
                  <a:pt x="2382471" y="602006"/>
                  <a:pt x="2500200" y="602006"/>
                </a:cubicBezTo>
                <a:cubicBezTo>
                  <a:pt x="2617929" y="602006"/>
                  <a:pt x="2713368" y="506567"/>
                  <a:pt x="2713368" y="388838"/>
                </a:cubicBezTo>
                <a:cubicBezTo>
                  <a:pt x="2713368" y="271109"/>
                  <a:pt x="2617929" y="175670"/>
                  <a:pt x="2500200" y="175670"/>
                </a:cubicBezTo>
                <a:close/>
                <a:moveTo>
                  <a:pt x="1817525" y="175670"/>
                </a:moveTo>
                <a:cubicBezTo>
                  <a:pt x="1699796" y="175670"/>
                  <a:pt x="1604357" y="271109"/>
                  <a:pt x="1604357" y="388838"/>
                </a:cubicBezTo>
                <a:cubicBezTo>
                  <a:pt x="1604357" y="506567"/>
                  <a:pt x="1699796" y="602006"/>
                  <a:pt x="1817525" y="602006"/>
                </a:cubicBezTo>
                <a:cubicBezTo>
                  <a:pt x="1935254" y="602006"/>
                  <a:pt x="2030693" y="506567"/>
                  <a:pt x="2030693" y="388838"/>
                </a:cubicBezTo>
                <a:cubicBezTo>
                  <a:pt x="2030693" y="271109"/>
                  <a:pt x="1935254" y="175670"/>
                  <a:pt x="1817525" y="175670"/>
                </a:cubicBezTo>
                <a:close/>
                <a:moveTo>
                  <a:pt x="1134850" y="175670"/>
                </a:moveTo>
                <a:cubicBezTo>
                  <a:pt x="1017121" y="175670"/>
                  <a:pt x="921682" y="271109"/>
                  <a:pt x="921682" y="388838"/>
                </a:cubicBezTo>
                <a:cubicBezTo>
                  <a:pt x="921682" y="506567"/>
                  <a:pt x="1017121" y="602006"/>
                  <a:pt x="1134850" y="602006"/>
                </a:cubicBezTo>
                <a:cubicBezTo>
                  <a:pt x="1252579" y="602006"/>
                  <a:pt x="1348018" y="506567"/>
                  <a:pt x="1348018" y="388838"/>
                </a:cubicBezTo>
                <a:cubicBezTo>
                  <a:pt x="1348018" y="271109"/>
                  <a:pt x="1252579" y="175670"/>
                  <a:pt x="1134850" y="175670"/>
                </a:cubicBezTo>
                <a:close/>
                <a:moveTo>
                  <a:pt x="0" y="0"/>
                </a:moveTo>
                <a:lnTo>
                  <a:pt x="3335155" y="0"/>
                </a:lnTo>
                <a:lnTo>
                  <a:pt x="3335155" y="788700"/>
                </a:lnTo>
                <a:lnTo>
                  <a:pt x="0" y="78870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!!Intro">
            <a:extLst>
              <a:ext uri="{FF2B5EF4-FFF2-40B4-BE49-F238E27FC236}">
                <a16:creationId xmlns:a16="http://schemas.microsoft.com/office/drawing/2014/main" id="{CC41259D-BD36-239E-4F9B-A00E634140BE}"/>
              </a:ext>
            </a:extLst>
          </p:cNvPr>
          <p:cNvSpPr txBox="1"/>
          <p:nvPr/>
        </p:nvSpPr>
        <p:spPr>
          <a:xfrm>
            <a:off x="3170670" y="1180686"/>
            <a:ext cx="638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O que é uma série temporal?</a:t>
            </a:r>
          </a:p>
        </p:txBody>
      </p:sp>
      <p:pic>
        <p:nvPicPr>
          <p:cNvPr id="5124" name="Picture 4" descr="Bitcoin Cash Explodes 100% Weekly As BTC Looks for Direction (Market Watch)  | CryptoPotato on Binance Square">
            <a:extLst>
              <a:ext uri="{FF2B5EF4-FFF2-40B4-BE49-F238E27FC236}">
                <a16:creationId xmlns:a16="http://schemas.microsoft.com/office/drawing/2014/main" id="{D9E08F0A-FA63-5EB0-144C-5C30B1E08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7" b="7579"/>
          <a:stretch/>
        </p:blipFill>
        <p:spPr bwMode="auto">
          <a:xfrm>
            <a:off x="3649416" y="2267150"/>
            <a:ext cx="5117476" cy="2096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7832A23-3B71-8C75-0DE6-39708BBF7591}"/>
              </a:ext>
            </a:extLst>
          </p:cNvPr>
          <p:cNvSpPr/>
          <p:nvPr/>
        </p:nvSpPr>
        <p:spPr>
          <a:xfrm>
            <a:off x="2647950" y="4637381"/>
            <a:ext cx="6724650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F8F4483-D113-B279-73B9-0618426B9CFD}"/>
              </a:ext>
            </a:extLst>
          </p:cNvPr>
          <p:cNvSpPr txBox="1"/>
          <p:nvPr/>
        </p:nvSpPr>
        <p:spPr>
          <a:xfrm>
            <a:off x="2695377" y="4693447"/>
            <a:ext cx="6581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Uma série temporal é uma sequência de observações ou dados coletados ao longo do tempo em intervalos regulares ou irregulares.</a:t>
            </a:r>
            <a:endParaRPr lang="pt-BR" sz="1600" dirty="0">
              <a:latin typeface="Arial Nova" panose="020F05020202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7915" y="3429000"/>
              <a:ext cx="3833177" cy="40043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33177" cy="4004387"/>
                    </a:xfrm>
                    <a:prstGeom prst="rect">
                      <a:avLst/>
                    </a:prstGeom>
                  </am3d:spPr>
                  <am3d:camera>
                    <am3d:pos x="0" y="0" z="68176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8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47316" ay="1876077" az="-3389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982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!!alvo">
                <a:extLst>
                  <a:ext uri="{FF2B5EF4-FFF2-40B4-BE49-F238E27FC236}">
                    <a16:creationId xmlns:a16="http://schemas.microsoft.com/office/drawing/2014/main" id="{565F4F88-0470-B0DF-1454-64994C0B6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97915" y="3429000"/>
                <a:ext cx="3833177" cy="4004387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!!rettend">
            <a:extLst>
              <a:ext uri="{FF2B5EF4-FFF2-40B4-BE49-F238E27FC236}">
                <a16:creationId xmlns:a16="http://schemas.microsoft.com/office/drawing/2014/main" id="{E83CA061-106B-3717-ECB5-6002AA1C63F8}"/>
              </a:ext>
            </a:extLst>
          </p:cNvPr>
          <p:cNvSpPr/>
          <p:nvPr/>
        </p:nvSpPr>
        <p:spPr>
          <a:xfrm>
            <a:off x="13202952" y="3783693"/>
            <a:ext cx="2346131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!!tendencia">
            <a:extLst>
              <a:ext uri="{FF2B5EF4-FFF2-40B4-BE49-F238E27FC236}">
                <a16:creationId xmlns:a16="http://schemas.microsoft.com/office/drawing/2014/main" id="{7D2B41B9-7850-C0AF-17A9-352BD7C20284}"/>
              </a:ext>
            </a:extLst>
          </p:cNvPr>
          <p:cNvSpPr txBox="1"/>
          <p:nvPr/>
        </p:nvSpPr>
        <p:spPr>
          <a:xfrm>
            <a:off x="13227956" y="3962869"/>
            <a:ext cx="2346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Tendência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5" name="!!retInterv">
            <a:extLst>
              <a:ext uri="{FF2B5EF4-FFF2-40B4-BE49-F238E27FC236}">
                <a16:creationId xmlns:a16="http://schemas.microsoft.com/office/drawing/2014/main" id="{E9D03111-CBE6-23B4-A389-E0B6F4AFD176}"/>
              </a:ext>
            </a:extLst>
          </p:cNvPr>
          <p:cNvSpPr/>
          <p:nvPr/>
        </p:nvSpPr>
        <p:spPr>
          <a:xfrm>
            <a:off x="13202952" y="2726786"/>
            <a:ext cx="2346131" cy="696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!!Intervalo">
            <a:extLst>
              <a:ext uri="{FF2B5EF4-FFF2-40B4-BE49-F238E27FC236}">
                <a16:creationId xmlns:a16="http://schemas.microsoft.com/office/drawing/2014/main" id="{54C15174-7DF1-1D39-646D-EAFD39476452}"/>
              </a:ext>
            </a:extLst>
          </p:cNvPr>
          <p:cNvSpPr txBox="1"/>
          <p:nvPr/>
        </p:nvSpPr>
        <p:spPr>
          <a:xfrm>
            <a:off x="13202952" y="2864721"/>
            <a:ext cx="2346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Intervalo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7" name="!!Intro2">
            <a:extLst>
              <a:ext uri="{FF2B5EF4-FFF2-40B4-BE49-F238E27FC236}">
                <a16:creationId xmlns:a16="http://schemas.microsoft.com/office/drawing/2014/main" id="{49BF88A5-34E7-0FEC-98FF-7675BE07DDC0}"/>
              </a:ext>
            </a:extLst>
          </p:cNvPr>
          <p:cNvSpPr txBox="1"/>
          <p:nvPr/>
        </p:nvSpPr>
        <p:spPr>
          <a:xfrm>
            <a:off x="12501490" y="1180686"/>
            <a:ext cx="813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Características de uma série temporal</a:t>
            </a:r>
          </a:p>
        </p:txBody>
      </p:sp>
    </p:spTree>
    <p:extLst>
      <p:ext uri="{BB962C8B-B14F-4D97-AF65-F5344CB8AC3E}">
        <p14:creationId xmlns:p14="http://schemas.microsoft.com/office/powerpoint/2010/main" val="421035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25230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368409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dos Modelos</a:t>
            </a:r>
          </a:p>
        </p:txBody>
      </p:sp>
      <p:sp>
        <p:nvSpPr>
          <p:cNvPr id="7" name="!!IntroIndica">
            <a:extLst>
              <a:ext uri="{FF2B5EF4-FFF2-40B4-BE49-F238E27FC236}">
                <a16:creationId xmlns:a16="http://schemas.microsoft.com/office/drawing/2014/main" id="{81309BE5-F9E2-432D-6097-F4FFC3012D4C}"/>
              </a:ext>
            </a:extLst>
          </p:cNvPr>
          <p:cNvSpPr txBox="1"/>
          <p:nvPr/>
        </p:nvSpPr>
        <p:spPr>
          <a:xfrm>
            <a:off x="12789059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F536A85B-85D7-1115-8A5E-2BE506916466}"/>
              </a:ext>
            </a:extLst>
          </p:cNvPr>
          <p:cNvSpPr/>
          <p:nvPr/>
        </p:nvSpPr>
        <p:spPr>
          <a:xfrm>
            <a:off x="2124073" y="3441086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">
            <a:extLst>
              <a:ext uri="{FF2B5EF4-FFF2-40B4-BE49-F238E27FC236}">
                <a16:creationId xmlns:a16="http://schemas.microsoft.com/office/drawing/2014/main" id="{11845F4F-EA4F-4B63-9BCE-BB351DA17B48}"/>
              </a:ext>
            </a:extLst>
          </p:cNvPr>
          <p:cNvSpPr txBox="1"/>
          <p:nvPr/>
        </p:nvSpPr>
        <p:spPr>
          <a:xfrm>
            <a:off x="2052953" y="3498389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99BCBF24-E293-F5DD-29FF-EBB50B027C57}"/>
              </a:ext>
            </a:extLst>
          </p:cNvPr>
          <p:cNvSpPr/>
          <p:nvPr/>
        </p:nvSpPr>
        <p:spPr>
          <a:xfrm>
            <a:off x="3969065" y="3436346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4FC1CF30-D7F6-AE8D-74C0-CA658FA48844}"/>
              </a:ext>
            </a:extLst>
          </p:cNvPr>
          <p:cNvSpPr txBox="1"/>
          <p:nvPr/>
        </p:nvSpPr>
        <p:spPr>
          <a:xfrm>
            <a:off x="3873814" y="3484969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AC79B5FC-B7A1-6555-B42B-3C2653093A4A}"/>
              </a:ext>
            </a:extLst>
          </p:cNvPr>
          <p:cNvSpPr/>
          <p:nvPr/>
        </p:nvSpPr>
        <p:spPr>
          <a:xfrm>
            <a:off x="2982591" y="3436346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CF20752-155B-681E-BA6E-12ED1DAA173A}"/>
              </a:ext>
            </a:extLst>
          </p:cNvPr>
          <p:cNvSpPr txBox="1"/>
          <p:nvPr/>
        </p:nvSpPr>
        <p:spPr>
          <a:xfrm>
            <a:off x="2947031" y="3484969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5" name="!!retInterv">
            <a:extLst>
              <a:ext uri="{FF2B5EF4-FFF2-40B4-BE49-F238E27FC236}">
                <a16:creationId xmlns:a16="http://schemas.microsoft.com/office/drawing/2014/main" id="{F1392900-BD9C-D1FA-0CAC-95383C874300}"/>
              </a:ext>
            </a:extLst>
          </p:cNvPr>
          <p:cNvSpPr/>
          <p:nvPr/>
        </p:nvSpPr>
        <p:spPr>
          <a:xfrm>
            <a:off x="2124072" y="2812085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">
            <a:extLst>
              <a:ext uri="{FF2B5EF4-FFF2-40B4-BE49-F238E27FC236}">
                <a16:creationId xmlns:a16="http://schemas.microsoft.com/office/drawing/2014/main" id="{BB56B7EE-BF59-534C-D3ED-03F91892DE52}"/>
              </a:ext>
            </a:extLst>
          </p:cNvPr>
          <p:cNvSpPr txBox="1"/>
          <p:nvPr/>
        </p:nvSpPr>
        <p:spPr>
          <a:xfrm>
            <a:off x="2052952" y="2869388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Auto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Arima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7" name="!!retInterv">
            <a:extLst>
              <a:ext uri="{FF2B5EF4-FFF2-40B4-BE49-F238E27FC236}">
                <a16:creationId xmlns:a16="http://schemas.microsoft.com/office/drawing/2014/main" id="{01632765-BBB5-B6CA-29FD-844C703E1632}"/>
              </a:ext>
            </a:extLst>
          </p:cNvPr>
          <p:cNvSpPr/>
          <p:nvPr/>
        </p:nvSpPr>
        <p:spPr>
          <a:xfrm>
            <a:off x="5080632" y="280885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Intervalo">
            <a:extLst>
              <a:ext uri="{FF2B5EF4-FFF2-40B4-BE49-F238E27FC236}">
                <a16:creationId xmlns:a16="http://schemas.microsoft.com/office/drawing/2014/main" id="{6D2B38AF-2C1B-12D0-E89F-6E13427C2940}"/>
              </a:ext>
            </a:extLst>
          </p:cNvPr>
          <p:cNvSpPr txBox="1"/>
          <p:nvPr/>
        </p:nvSpPr>
        <p:spPr>
          <a:xfrm>
            <a:off x="5009512" y="28661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Theta</a:t>
            </a: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forecaster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0" name="!!retInterv">
            <a:extLst>
              <a:ext uri="{FF2B5EF4-FFF2-40B4-BE49-F238E27FC236}">
                <a16:creationId xmlns:a16="http://schemas.microsoft.com/office/drawing/2014/main" id="{43BA98B0-636B-DF9B-7CBE-C1E7E9C4ED01}"/>
              </a:ext>
            </a:extLst>
          </p:cNvPr>
          <p:cNvSpPr/>
          <p:nvPr/>
        </p:nvSpPr>
        <p:spPr>
          <a:xfrm>
            <a:off x="8039028" y="2808858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!!Intervalo">
            <a:extLst>
              <a:ext uri="{FF2B5EF4-FFF2-40B4-BE49-F238E27FC236}">
                <a16:creationId xmlns:a16="http://schemas.microsoft.com/office/drawing/2014/main" id="{7C53C749-3613-C944-07ED-5378930C2886}"/>
              </a:ext>
            </a:extLst>
          </p:cNvPr>
          <p:cNvSpPr txBox="1"/>
          <p:nvPr/>
        </p:nvSpPr>
        <p:spPr>
          <a:xfrm>
            <a:off x="7967908" y="2866161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Prophet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2" name="!!retInterv">
            <a:extLst>
              <a:ext uri="{FF2B5EF4-FFF2-40B4-BE49-F238E27FC236}">
                <a16:creationId xmlns:a16="http://schemas.microsoft.com/office/drawing/2014/main" id="{27D67C89-685B-480C-7C31-1A294C435F42}"/>
              </a:ext>
            </a:extLst>
          </p:cNvPr>
          <p:cNvSpPr/>
          <p:nvPr/>
        </p:nvSpPr>
        <p:spPr>
          <a:xfrm>
            <a:off x="5097779" y="3441086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Intervalo">
            <a:extLst>
              <a:ext uri="{FF2B5EF4-FFF2-40B4-BE49-F238E27FC236}">
                <a16:creationId xmlns:a16="http://schemas.microsoft.com/office/drawing/2014/main" id="{EF784EF3-BB2D-AA82-0E61-EDDE6F78C0D4}"/>
              </a:ext>
            </a:extLst>
          </p:cNvPr>
          <p:cNvSpPr txBox="1"/>
          <p:nvPr/>
        </p:nvSpPr>
        <p:spPr>
          <a:xfrm>
            <a:off x="5067615" y="3486210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4" name="!!retInterv">
            <a:extLst>
              <a:ext uri="{FF2B5EF4-FFF2-40B4-BE49-F238E27FC236}">
                <a16:creationId xmlns:a16="http://schemas.microsoft.com/office/drawing/2014/main" id="{796DCD09-5F56-E376-2501-CA0C06B2FCC9}"/>
              </a:ext>
            </a:extLst>
          </p:cNvPr>
          <p:cNvSpPr/>
          <p:nvPr/>
        </p:nvSpPr>
        <p:spPr>
          <a:xfrm>
            <a:off x="6942771" y="3436346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Intervalo">
            <a:extLst>
              <a:ext uri="{FF2B5EF4-FFF2-40B4-BE49-F238E27FC236}">
                <a16:creationId xmlns:a16="http://schemas.microsoft.com/office/drawing/2014/main" id="{D0EA5DBF-EDA5-3413-A832-05C0498F46F4}"/>
              </a:ext>
            </a:extLst>
          </p:cNvPr>
          <p:cNvSpPr txBox="1"/>
          <p:nvPr/>
        </p:nvSpPr>
        <p:spPr>
          <a:xfrm>
            <a:off x="6847520" y="3484969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6" name="!!retInterv">
            <a:extLst>
              <a:ext uri="{FF2B5EF4-FFF2-40B4-BE49-F238E27FC236}">
                <a16:creationId xmlns:a16="http://schemas.microsoft.com/office/drawing/2014/main" id="{D410668A-BC99-8D1D-82BB-2B28D15826BA}"/>
              </a:ext>
            </a:extLst>
          </p:cNvPr>
          <p:cNvSpPr/>
          <p:nvPr/>
        </p:nvSpPr>
        <p:spPr>
          <a:xfrm>
            <a:off x="5956297" y="3436346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Intervalo">
            <a:extLst>
              <a:ext uri="{FF2B5EF4-FFF2-40B4-BE49-F238E27FC236}">
                <a16:creationId xmlns:a16="http://schemas.microsoft.com/office/drawing/2014/main" id="{B130E6F0-0219-E2AA-CDEC-783445B675C2}"/>
              </a:ext>
            </a:extLst>
          </p:cNvPr>
          <p:cNvSpPr txBox="1"/>
          <p:nvPr/>
        </p:nvSpPr>
        <p:spPr>
          <a:xfrm>
            <a:off x="5920737" y="3484969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8" name="!!retInterv">
            <a:extLst>
              <a:ext uri="{FF2B5EF4-FFF2-40B4-BE49-F238E27FC236}">
                <a16:creationId xmlns:a16="http://schemas.microsoft.com/office/drawing/2014/main" id="{4E31BF0B-B00B-3ACC-1A19-49C39AD0CA73}"/>
              </a:ext>
            </a:extLst>
          </p:cNvPr>
          <p:cNvSpPr/>
          <p:nvPr/>
        </p:nvSpPr>
        <p:spPr>
          <a:xfrm>
            <a:off x="8074980" y="3420532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Intervalo">
            <a:extLst>
              <a:ext uri="{FF2B5EF4-FFF2-40B4-BE49-F238E27FC236}">
                <a16:creationId xmlns:a16="http://schemas.microsoft.com/office/drawing/2014/main" id="{7DCE502D-80BA-F684-81C1-66649185EECA}"/>
              </a:ext>
            </a:extLst>
          </p:cNvPr>
          <p:cNvSpPr txBox="1"/>
          <p:nvPr/>
        </p:nvSpPr>
        <p:spPr>
          <a:xfrm>
            <a:off x="8054657" y="3445131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3" name="!!retInterv">
            <a:extLst>
              <a:ext uri="{FF2B5EF4-FFF2-40B4-BE49-F238E27FC236}">
                <a16:creationId xmlns:a16="http://schemas.microsoft.com/office/drawing/2014/main" id="{0CD115F0-CFC1-62F5-8CA5-3018497015AB}"/>
              </a:ext>
            </a:extLst>
          </p:cNvPr>
          <p:cNvSpPr/>
          <p:nvPr/>
        </p:nvSpPr>
        <p:spPr>
          <a:xfrm>
            <a:off x="9919972" y="3415792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!!Intervalo">
            <a:extLst>
              <a:ext uri="{FF2B5EF4-FFF2-40B4-BE49-F238E27FC236}">
                <a16:creationId xmlns:a16="http://schemas.microsoft.com/office/drawing/2014/main" id="{92D7460F-FF87-E587-8D5E-9E856ECFEC0D}"/>
              </a:ext>
            </a:extLst>
          </p:cNvPr>
          <p:cNvSpPr txBox="1"/>
          <p:nvPr/>
        </p:nvSpPr>
        <p:spPr>
          <a:xfrm>
            <a:off x="9824721" y="3464415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5" name="!!retInterv">
            <a:extLst>
              <a:ext uri="{FF2B5EF4-FFF2-40B4-BE49-F238E27FC236}">
                <a16:creationId xmlns:a16="http://schemas.microsoft.com/office/drawing/2014/main" id="{874B990D-4143-7E70-A028-8137E99F9DF8}"/>
              </a:ext>
            </a:extLst>
          </p:cNvPr>
          <p:cNvSpPr/>
          <p:nvPr/>
        </p:nvSpPr>
        <p:spPr>
          <a:xfrm>
            <a:off x="8933498" y="3415792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!!Intervalo">
            <a:extLst>
              <a:ext uri="{FF2B5EF4-FFF2-40B4-BE49-F238E27FC236}">
                <a16:creationId xmlns:a16="http://schemas.microsoft.com/office/drawing/2014/main" id="{04ED4481-02D8-2C26-4C59-0764D61BD94F}"/>
              </a:ext>
            </a:extLst>
          </p:cNvPr>
          <p:cNvSpPr txBox="1"/>
          <p:nvPr/>
        </p:nvSpPr>
        <p:spPr>
          <a:xfrm>
            <a:off x="8897938" y="3464415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7" name="!!IntroAvaMod">
            <a:extLst>
              <a:ext uri="{FF2B5EF4-FFF2-40B4-BE49-F238E27FC236}">
                <a16:creationId xmlns:a16="http://schemas.microsoft.com/office/drawing/2014/main" id="{56F9EF54-9D8F-866F-3C7D-E3F188004FAF}"/>
              </a:ext>
            </a:extLst>
          </p:cNvPr>
          <p:cNvSpPr txBox="1"/>
          <p:nvPr/>
        </p:nvSpPr>
        <p:spPr>
          <a:xfrm>
            <a:off x="-5683220" y="1089408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</p:spTree>
    <p:extLst>
      <p:ext uri="{BB962C8B-B14F-4D97-AF65-F5344CB8AC3E}">
        <p14:creationId xmlns:p14="http://schemas.microsoft.com/office/powerpoint/2010/main" val="122620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25230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368409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dos Modelos</a:t>
            </a:r>
          </a:p>
        </p:txBody>
      </p:sp>
      <p:sp>
        <p:nvSpPr>
          <p:cNvPr id="7" name="!!IntroIndica">
            <a:extLst>
              <a:ext uri="{FF2B5EF4-FFF2-40B4-BE49-F238E27FC236}">
                <a16:creationId xmlns:a16="http://schemas.microsoft.com/office/drawing/2014/main" id="{81309BE5-F9E2-432D-6097-F4FFC3012D4C}"/>
              </a:ext>
            </a:extLst>
          </p:cNvPr>
          <p:cNvSpPr txBox="1"/>
          <p:nvPr/>
        </p:nvSpPr>
        <p:spPr>
          <a:xfrm>
            <a:off x="12789059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F536A85B-85D7-1115-8A5E-2BE506916466}"/>
              </a:ext>
            </a:extLst>
          </p:cNvPr>
          <p:cNvSpPr/>
          <p:nvPr/>
        </p:nvSpPr>
        <p:spPr>
          <a:xfrm>
            <a:off x="5752781" y="3341748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">
            <a:extLst>
              <a:ext uri="{FF2B5EF4-FFF2-40B4-BE49-F238E27FC236}">
                <a16:creationId xmlns:a16="http://schemas.microsoft.com/office/drawing/2014/main" id="{11845F4F-EA4F-4B63-9BCE-BB351DA17B48}"/>
              </a:ext>
            </a:extLst>
          </p:cNvPr>
          <p:cNvSpPr txBox="1"/>
          <p:nvPr/>
        </p:nvSpPr>
        <p:spPr>
          <a:xfrm>
            <a:off x="5623083" y="3388731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99BCBF24-E293-F5DD-29FF-EBB50B027C57}"/>
              </a:ext>
            </a:extLst>
          </p:cNvPr>
          <p:cNvSpPr/>
          <p:nvPr/>
        </p:nvSpPr>
        <p:spPr>
          <a:xfrm>
            <a:off x="5668822" y="3307515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4FC1CF30-D7F6-AE8D-74C0-CA658FA48844}"/>
              </a:ext>
            </a:extLst>
          </p:cNvPr>
          <p:cNvSpPr txBox="1"/>
          <p:nvPr/>
        </p:nvSpPr>
        <p:spPr>
          <a:xfrm>
            <a:off x="5528149" y="3405344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AC79B5FC-B7A1-6555-B42B-3C2653093A4A}"/>
              </a:ext>
            </a:extLst>
          </p:cNvPr>
          <p:cNvSpPr/>
          <p:nvPr/>
        </p:nvSpPr>
        <p:spPr>
          <a:xfrm>
            <a:off x="5765324" y="3307515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CF20752-155B-681E-BA6E-12ED1DAA173A}"/>
              </a:ext>
            </a:extLst>
          </p:cNvPr>
          <p:cNvSpPr txBox="1"/>
          <p:nvPr/>
        </p:nvSpPr>
        <p:spPr>
          <a:xfrm>
            <a:off x="5614544" y="3415443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5" name="!!retInterv">
            <a:extLst>
              <a:ext uri="{FF2B5EF4-FFF2-40B4-BE49-F238E27FC236}">
                <a16:creationId xmlns:a16="http://schemas.microsoft.com/office/drawing/2014/main" id="{F1392900-BD9C-D1FA-0CAC-95383C874300}"/>
              </a:ext>
            </a:extLst>
          </p:cNvPr>
          <p:cNvSpPr/>
          <p:nvPr/>
        </p:nvSpPr>
        <p:spPr>
          <a:xfrm>
            <a:off x="5570752" y="3315170"/>
            <a:ext cx="102769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">
            <a:extLst>
              <a:ext uri="{FF2B5EF4-FFF2-40B4-BE49-F238E27FC236}">
                <a16:creationId xmlns:a16="http://schemas.microsoft.com/office/drawing/2014/main" id="{BB56B7EE-BF59-534C-D3ED-03F91892DE52}"/>
              </a:ext>
            </a:extLst>
          </p:cNvPr>
          <p:cNvSpPr txBox="1"/>
          <p:nvPr/>
        </p:nvSpPr>
        <p:spPr>
          <a:xfrm>
            <a:off x="5145321" y="3334533"/>
            <a:ext cx="1726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Auto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Arima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7" name="!!retInterv">
            <a:extLst>
              <a:ext uri="{FF2B5EF4-FFF2-40B4-BE49-F238E27FC236}">
                <a16:creationId xmlns:a16="http://schemas.microsoft.com/office/drawing/2014/main" id="{01632765-BBB5-B6CA-29FD-844C703E1632}"/>
              </a:ext>
            </a:extLst>
          </p:cNvPr>
          <p:cNvSpPr/>
          <p:nvPr/>
        </p:nvSpPr>
        <p:spPr>
          <a:xfrm>
            <a:off x="5595946" y="3302364"/>
            <a:ext cx="1015368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Intervalo">
            <a:extLst>
              <a:ext uri="{FF2B5EF4-FFF2-40B4-BE49-F238E27FC236}">
                <a16:creationId xmlns:a16="http://schemas.microsoft.com/office/drawing/2014/main" id="{6D2B38AF-2C1B-12D0-E89F-6E13427C2940}"/>
              </a:ext>
            </a:extLst>
          </p:cNvPr>
          <p:cNvSpPr txBox="1"/>
          <p:nvPr/>
        </p:nvSpPr>
        <p:spPr>
          <a:xfrm>
            <a:off x="5445821" y="3204514"/>
            <a:ext cx="13733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Theta</a:t>
            </a: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forecaster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0" name="!!retInterv">
            <a:extLst>
              <a:ext uri="{FF2B5EF4-FFF2-40B4-BE49-F238E27FC236}">
                <a16:creationId xmlns:a16="http://schemas.microsoft.com/office/drawing/2014/main" id="{43BA98B0-636B-DF9B-7CBE-C1E7E9C4ED01}"/>
              </a:ext>
            </a:extLst>
          </p:cNvPr>
          <p:cNvSpPr/>
          <p:nvPr/>
        </p:nvSpPr>
        <p:spPr>
          <a:xfrm>
            <a:off x="5668821" y="3322242"/>
            <a:ext cx="83873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!!Intervalo">
            <a:extLst>
              <a:ext uri="{FF2B5EF4-FFF2-40B4-BE49-F238E27FC236}">
                <a16:creationId xmlns:a16="http://schemas.microsoft.com/office/drawing/2014/main" id="{7C53C749-3613-C944-07ED-5378930C2886}"/>
              </a:ext>
            </a:extLst>
          </p:cNvPr>
          <p:cNvSpPr txBox="1"/>
          <p:nvPr/>
        </p:nvSpPr>
        <p:spPr>
          <a:xfrm>
            <a:off x="4827635" y="3398854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Prophet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2" name="!!retInterv">
            <a:extLst>
              <a:ext uri="{FF2B5EF4-FFF2-40B4-BE49-F238E27FC236}">
                <a16:creationId xmlns:a16="http://schemas.microsoft.com/office/drawing/2014/main" id="{27D67C89-685B-480C-7C31-1A294C435F42}"/>
              </a:ext>
            </a:extLst>
          </p:cNvPr>
          <p:cNvSpPr/>
          <p:nvPr/>
        </p:nvSpPr>
        <p:spPr>
          <a:xfrm>
            <a:off x="5768974" y="3314587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Intervalo">
            <a:extLst>
              <a:ext uri="{FF2B5EF4-FFF2-40B4-BE49-F238E27FC236}">
                <a16:creationId xmlns:a16="http://schemas.microsoft.com/office/drawing/2014/main" id="{EF784EF3-BB2D-AA82-0E61-EDDE6F78C0D4}"/>
              </a:ext>
            </a:extLst>
          </p:cNvPr>
          <p:cNvSpPr txBox="1"/>
          <p:nvPr/>
        </p:nvSpPr>
        <p:spPr>
          <a:xfrm>
            <a:off x="5748651" y="3365427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4" name="!!retInterv">
            <a:extLst>
              <a:ext uri="{FF2B5EF4-FFF2-40B4-BE49-F238E27FC236}">
                <a16:creationId xmlns:a16="http://schemas.microsoft.com/office/drawing/2014/main" id="{796DCD09-5F56-E376-2501-CA0C06B2FCC9}"/>
              </a:ext>
            </a:extLst>
          </p:cNvPr>
          <p:cNvSpPr/>
          <p:nvPr/>
        </p:nvSpPr>
        <p:spPr>
          <a:xfrm>
            <a:off x="5653246" y="3307515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Intervalo">
            <a:extLst>
              <a:ext uri="{FF2B5EF4-FFF2-40B4-BE49-F238E27FC236}">
                <a16:creationId xmlns:a16="http://schemas.microsoft.com/office/drawing/2014/main" id="{D0EA5DBF-EDA5-3413-A832-05C0498F46F4}"/>
              </a:ext>
            </a:extLst>
          </p:cNvPr>
          <p:cNvSpPr txBox="1"/>
          <p:nvPr/>
        </p:nvSpPr>
        <p:spPr>
          <a:xfrm>
            <a:off x="5557995" y="3356138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6" name="!!retInterv">
            <a:extLst>
              <a:ext uri="{FF2B5EF4-FFF2-40B4-BE49-F238E27FC236}">
                <a16:creationId xmlns:a16="http://schemas.microsoft.com/office/drawing/2014/main" id="{D410668A-BC99-8D1D-82BB-2B28D15826BA}"/>
              </a:ext>
            </a:extLst>
          </p:cNvPr>
          <p:cNvSpPr/>
          <p:nvPr/>
        </p:nvSpPr>
        <p:spPr>
          <a:xfrm>
            <a:off x="5704996" y="3295558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Intervalo">
            <a:extLst>
              <a:ext uri="{FF2B5EF4-FFF2-40B4-BE49-F238E27FC236}">
                <a16:creationId xmlns:a16="http://schemas.microsoft.com/office/drawing/2014/main" id="{B130E6F0-0219-E2AA-CDEC-783445B675C2}"/>
              </a:ext>
            </a:extLst>
          </p:cNvPr>
          <p:cNvSpPr txBox="1"/>
          <p:nvPr/>
        </p:nvSpPr>
        <p:spPr>
          <a:xfrm>
            <a:off x="5688806" y="3282109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8" name="!!retInterv">
            <a:extLst>
              <a:ext uri="{FF2B5EF4-FFF2-40B4-BE49-F238E27FC236}">
                <a16:creationId xmlns:a16="http://schemas.microsoft.com/office/drawing/2014/main" id="{4E31BF0B-B00B-3ACC-1A19-49C39AD0CA73}"/>
              </a:ext>
            </a:extLst>
          </p:cNvPr>
          <p:cNvSpPr/>
          <p:nvPr/>
        </p:nvSpPr>
        <p:spPr>
          <a:xfrm>
            <a:off x="5768974" y="3283600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Intervalo">
            <a:extLst>
              <a:ext uri="{FF2B5EF4-FFF2-40B4-BE49-F238E27FC236}">
                <a16:creationId xmlns:a16="http://schemas.microsoft.com/office/drawing/2014/main" id="{7DCE502D-80BA-F684-81C1-66649185EECA}"/>
              </a:ext>
            </a:extLst>
          </p:cNvPr>
          <p:cNvSpPr txBox="1"/>
          <p:nvPr/>
        </p:nvSpPr>
        <p:spPr>
          <a:xfrm>
            <a:off x="5748651" y="3308199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3" name="!!retInterv">
            <a:extLst>
              <a:ext uri="{FF2B5EF4-FFF2-40B4-BE49-F238E27FC236}">
                <a16:creationId xmlns:a16="http://schemas.microsoft.com/office/drawing/2014/main" id="{0CD115F0-CFC1-62F5-8CA5-3018497015AB}"/>
              </a:ext>
            </a:extLst>
          </p:cNvPr>
          <p:cNvSpPr/>
          <p:nvPr/>
        </p:nvSpPr>
        <p:spPr>
          <a:xfrm>
            <a:off x="5827602" y="3272010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!!Intervalo">
            <a:extLst>
              <a:ext uri="{FF2B5EF4-FFF2-40B4-BE49-F238E27FC236}">
                <a16:creationId xmlns:a16="http://schemas.microsoft.com/office/drawing/2014/main" id="{92D7460F-FF87-E587-8D5E-9E856ECFEC0D}"/>
              </a:ext>
            </a:extLst>
          </p:cNvPr>
          <p:cNvSpPr txBox="1"/>
          <p:nvPr/>
        </p:nvSpPr>
        <p:spPr>
          <a:xfrm>
            <a:off x="5831442" y="3342973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5" name="!!retInterv">
            <a:extLst>
              <a:ext uri="{FF2B5EF4-FFF2-40B4-BE49-F238E27FC236}">
                <a16:creationId xmlns:a16="http://schemas.microsoft.com/office/drawing/2014/main" id="{874B990D-4143-7E70-A028-8137E99F9DF8}"/>
              </a:ext>
            </a:extLst>
          </p:cNvPr>
          <p:cNvSpPr/>
          <p:nvPr/>
        </p:nvSpPr>
        <p:spPr>
          <a:xfrm>
            <a:off x="5728731" y="3287263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!!Intervalo">
            <a:extLst>
              <a:ext uri="{FF2B5EF4-FFF2-40B4-BE49-F238E27FC236}">
                <a16:creationId xmlns:a16="http://schemas.microsoft.com/office/drawing/2014/main" id="{04ED4481-02D8-2C26-4C59-0764D61BD94F}"/>
              </a:ext>
            </a:extLst>
          </p:cNvPr>
          <p:cNvSpPr txBox="1"/>
          <p:nvPr/>
        </p:nvSpPr>
        <p:spPr>
          <a:xfrm>
            <a:off x="5688805" y="3369303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7BE82238-12E0-DE88-B5EB-684735CB37D8}"/>
              </a:ext>
            </a:extLst>
          </p:cNvPr>
          <p:cNvSpPr/>
          <p:nvPr/>
        </p:nvSpPr>
        <p:spPr>
          <a:xfrm>
            <a:off x="4827635" y="3005847"/>
            <a:ext cx="2568590" cy="1001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Robustez</a:t>
            </a:r>
            <a:endParaRPr lang="pt-BR" b="1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B2D4F840-F012-F80D-F329-E04DF04DFFE3}"/>
              </a:ext>
            </a:extLst>
          </p:cNvPr>
          <p:cNvSpPr/>
          <p:nvPr/>
        </p:nvSpPr>
        <p:spPr>
          <a:xfrm>
            <a:off x="4827636" y="3026914"/>
            <a:ext cx="2568588" cy="1001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Confiabilidade</a:t>
            </a:r>
            <a:endParaRPr lang="pt-BR" b="1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4F0C2FE6-5197-EBF6-B3D5-1571DB197B2A}"/>
              </a:ext>
            </a:extLst>
          </p:cNvPr>
          <p:cNvSpPr/>
          <p:nvPr/>
        </p:nvSpPr>
        <p:spPr>
          <a:xfrm>
            <a:off x="4819336" y="3026913"/>
            <a:ext cx="2568588" cy="1001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Atende ao problema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398861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Tm="0">
        <p159:morph option="byObject"/>
      </p:transition>
    </mc:Choice>
    <mc:Fallback>
      <p:transition advTm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25230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6" name="!!IntroML">
            <a:extLst>
              <a:ext uri="{FF2B5EF4-FFF2-40B4-BE49-F238E27FC236}">
                <a16:creationId xmlns:a16="http://schemas.microsoft.com/office/drawing/2014/main" id="{05AD253D-9D5F-1874-B584-1A0D07E7A5E3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Modelos de predição ML</a:t>
            </a:r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3684091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dos Modelos</a:t>
            </a:r>
          </a:p>
        </p:txBody>
      </p:sp>
      <p:sp>
        <p:nvSpPr>
          <p:cNvPr id="7" name="!!IntroIndica">
            <a:extLst>
              <a:ext uri="{FF2B5EF4-FFF2-40B4-BE49-F238E27FC236}">
                <a16:creationId xmlns:a16="http://schemas.microsoft.com/office/drawing/2014/main" id="{81309BE5-F9E2-432D-6097-F4FFC3012D4C}"/>
              </a:ext>
            </a:extLst>
          </p:cNvPr>
          <p:cNvSpPr txBox="1"/>
          <p:nvPr/>
        </p:nvSpPr>
        <p:spPr>
          <a:xfrm>
            <a:off x="12789059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8" name="!!retInterv">
            <a:extLst>
              <a:ext uri="{FF2B5EF4-FFF2-40B4-BE49-F238E27FC236}">
                <a16:creationId xmlns:a16="http://schemas.microsoft.com/office/drawing/2014/main" id="{F536A85B-85D7-1115-8A5E-2BE506916466}"/>
              </a:ext>
            </a:extLst>
          </p:cNvPr>
          <p:cNvSpPr/>
          <p:nvPr/>
        </p:nvSpPr>
        <p:spPr>
          <a:xfrm>
            <a:off x="5752781" y="3341748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!!Intervalo">
            <a:extLst>
              <a:ext uri="{FF2B5EF4-FFF2-40B4-BE49-F238E27FC236}">
                <a16:creationId xmlns:a16="http://schemas.microsoft.com/office/drawing/2014/main" id="{11845F4F-EA4F-4B63-9BCE-BB351DA17B48}"/>
              </a:ext>
            </a:extLst>
          </p:cNvPr>
          <p:cNvSpPr txBox="1"/>
          <p:nvPr/>
        </p:nvSpPr>
        <p:spPr>
          <a:xfrm>
            <a:off x="5623083" y="3388731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0" name="!!retInterv">
            <a:extLst>
              <a:ext uri="{FF2B5EF4-FFF2-40B4-BE49-F238E27FC236}">
                <a16:creationId xmlns:a16="http://schemas.microsoft.com/office/drawing/2014/main" id="{99BCBF24-E293-F5DD-29FF-EBB50B027C57}"/>
              </a:ext>
            </a:extLst>
          </p:cNvPr>
          <p:cNvSpPr/>
          <p:nvPr/>
        </p:nvSpPr>
        <p:spPr>
          <a:xfrm>
            <a:off x="5668822" y="3307515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!!Intervalo">
            <a:extLst>
              <a:ext uri="{FF2B5EF4-FFF2-40B4-BE49-F238E27FC236}">
                <a16:creationId xmlns:a16="http://schemas.microsoft.com/office/drawing/2014/main" id="{4FC1CF30-D7F6-AE8D-74C0-CA658FA48844}"/>
              </a:ext>
            </a:extLst>
          </p:cNvPr>
          <p:cNvSpPr txBox="1"/>
          <p:nvPr/>
        </p:nvSpPr>
        <p:spPr>
          <a:xfrm>
            <a:off x="5528149" y="3405344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4" name="!!retInterv">
            <a:extLst>
              <a:ext uri="{FF2B5EF4-FFF2-40B4-BE49-F238E27FC236}">
                <a16:creationId xmlns:a16="http://schemas.microsoft.com/office/drawing/2014/main" id="{AC79B5FC-B7A1-6555-B42B-3C2653093A4A}"/>
              </a:ext>
            </a:extLst>
          </p:cNvPr>
          <p:cNvSpPr/>
          <p:nvPr/>
        </p:nvSpPr>
        <p:spPr>
          <a:xfrm>
            <a:off x="5765324" y="3307515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!!Intervalo">
            <a:extLst>
              <a:ext uri="{FF2B5EF4-FFF2-40B4-BE49-F238E27FC236}">
                <a16:creationId xmlns:a16="http://schemas.microsoft.com/office/drawing/2014/main" id="{2CF20752-155B-681E-BA6E-12ED1DAA173A}"/>
              </a:ext>
            </a:extLst>
          </p:cNvPr>
          <p:cNvSpPr txBox="1"/>
          <p:nvPr/>
        </p:nvSpPr>
        <p:spPr>
          <a:xfrm>
            <a:off x="5614544" y="3415443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5" name="!!retInterv">
            <a:extLst>
              <a:ext uri="{FF2B5EF4-FFF2-40B4-BE49-F238E27FC236}">
                <a16:creationId xmlns:a16="http://schemas.microsoft.com/office/drawing/2014/main" id="{F1392900-BD9C-D1FA-0CAC-95383C874300}"/>
              </a:ext>
            </a:extLst>
          </p:cNvPr>
          <p:cNvSpPr/>
          <p:nvPr/>
        </p:nvSpPr>
        <p:spPr>
          <a:xfrm>
            <a:off x="5570752" y="3315170"/>
            <a:ext cx="102769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">
            <a:extLst>
              <a:ext uri="{FF2B5EF4-FFF2-40B4-BE49-F238E27FC236}">
                <a16:creationId xmlns:a16="http://schemas.microsoft.com/office/drawing/2014/main" id="{BB56B7EE-BF59-534C-D3ED-03F91892DE52}"/>
              </a:ext>
            </a:extLst>
          </p:cNvPr>
          <p:cNvSpPr txBox="1"/>
          <p:nvPr/>
        </p:nvSpPr>
        <p:spPr>
          <a:xfrm>
            <a:off x="5145321" y="3334533"/>
            <a:ext cx="1726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Auto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Arima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7" name="!!retInterv">
            <a:extLst>
              <a:ext uri="{FF2B5EF4-FFF2-40B4-BE49-F238E27FC236}">
                <a16:creationId xmlns:a16="http://schemas.microsoft.com/office/drawing/2014/main" id="{01632765-BBB5-B6CA-29FD-844C703E1632}"/>
              </a:ext>
            </a:extLst>
          </p:cNvPr>
          <p:cNvSpPr/>
          <p:nvPr/>
        </p:nvSpPr>
        <p:spPr>
          <a:xfrm>
            <a:off x="5595946" y="3302364"/>
            <a:ext cx="1015368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!!Intervalo">
            <a:extLst>
              <a:ext uri="{FF2B5EF4-FFF2-40B4-BE49-F238E27FC236}">
                <a16:creationId xmlns:a16="http://schemas.microsoft.com/office/drawing/2014/main" id="{6D2B38AF-2C1B-12D0-E89F-6E13427C2940}"/>
              </a:ext>
            </a:extLst>
          </p:cNvPr>
          <p:cNvSpPr txBox="1"/>
          <p:nvPr/>
        </p:nvSpPr>
        <p:spPr>
          <a:xfrm>
            <a:off x="5445821" y="3204514"/>
            <a:ext cx="13733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Theta</a:t>
            </a:r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forecaster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0" name="!!retInterv">
            <a:extLst>
              <a:ext uri="{FF2B5EF4-FFF2-40B4-BE49-F238E27FC236}">
                <a16:creationId xmlns:a16="http://schemas.microsoft.com/office/drawing/2014/main" id="{43BA98B0-636B-DF9B-7CBE-C1E7E9C4ED01}"/>
              </a:ext>
            </a:extLst>
          </p:cNvPr>
          <p:cNvSpPr/>
          <p:nvPr/>
        </p:nvSpPr>
        <p:spPr>
          <a:xfrm>
            <a:off x="5668821" y="3322242"/>
            <a:ext cx="83873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!!Intervalo">
            <a:extLst>
              <a:ext uri="{FF2B5EF4-FFF2-40B4-BE49-F238E27FC236}">
                <a16:creationId xmlns:a16="http://schemas.microsoft.com/office/drawing/2014/main" id="{7C53C749-3613-C944-07ED-5378930C2886}"/>
              </a:ext>
            </a:extLst>
          </p:cNvPr>
          <p:cNvSpPr txBox="1"/>
          <p:nvPr/>
        </p:nvSpPr>
        <p:spPr>
          <a:xfrm>
            <a:off x="4827635" y="3398854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Prophet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2" name="!!retInterv">
            <a:extLst>
              <a:ext uri="{FF2B5EF4-FFF2-40B4-BE49-F238E27FC236}">
                <a16:creationId xmlns:a16="http://schemas.microsoft.com/office/drawing/2014/main" id="{27D67C89-685B-480C-7C31-1A294C435F42}"/>
              </a:ext>
            </a:extLst>
          </p:cNvPr>
          <p:cNvSpPr/>
          <p:nvPr/>
        </p:nvSpPr>
        <p:spPr>
          <a:xfrm>
            <a:off x="5768974" y="3314587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!!Intervalo">
            <a:extLst>
              <a:ext uri="{FF2B5EF4-FFF2-40B4-BE49-F238E27FC236}">
                <a16:creationId xmlns:a16="http://schemas.microsoft.com/office/drawing/2014/main" id="{EF784EF3-BB2D-AA82-0E61-EDDE6F78C0D4}"/>
              </a:ext>
            </a:extLst>
          </p:cNvPr>
          <p:cNvSpPr txBox="1"/>
          <p:nvPr/>
        </p:nvSpPr>
        <p:spPr>
          <a:xfrm>
            <a:off x="5748651" y="3365427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4" name="!!retInterv">
            <a:extLst>
              <a:ext uri="{FF2B5EF4-FFF2-40B4-BE49-F238E27FC236}">
                <a16:creationId xmlns:a16="http://schemas.microsoft.com/office/drawing/2014/main" id="{796DCD09-5F56-E376-2501-CA0C06B2FCC9}"/>
              </a:ext>
            </a:extLst>
          </p:cNvPr>
          <p:cNvSpPr/>
          <p:nvPr/>
        </p:nvSpPr>
        <p:spPr>
          <a:xfrm>
            <a:off x="5653246" y="3307515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!!Intervalo">
            <a:extLst>
              <a:ext uri="{FF2B5EF4-FFF2-40B4-BE49-F238E27FC236}">
                <a16:creationId xmlns:a16="http://schemas.microsoft.com/office/drawing/2014/main" id="{D0EA5DBF-EDA5-3413-A832-05C0498F46F4}"/>
              </a:ext>
            </a:extLst>
          </p:cNvPr>
          <p:cNvSpPr txBox="1"/>
          <p:nvPr/>
        </p:nvSpPr>
        <p:spPr>
          <a:xfrm>
            <a:off x="5557995" y="3356138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6" name="!!retInterv">
            <a:extLst>
              <a:ext uri="{FF2B5EF4-FFF2-40B4-BE49-F238E27FC236}">
                <a16:creationId xmlns:a16="http://schemas.microsoft.com/office/drawing/2014/main" id="{D410668A-BC99-8D1D-82BB-2B28D15826BA}"/>
              </a:ext>
            </a:extLst>
          </p:cNvPr>
          <p:cNvSpPr/>
          <p:nvPr/>
        </p:nvSpPr>
        <p:spPr>
          <a:xfrm>
            <a:off x="5704996" y="3295558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!!Intervalo">
            <a:extLst>
              <a:ext uri="{FF2B5EF4-FFF2-40B4-BE49-F238E27FC236}">
                <a16:creationId xmlns:a16="http://schemas.microsoft.com/office/drawing/2014/main" id="{B130E6F0-0219-E2AA-CDEC-783445B675C2}"/>
              </a:ext>
            </a:extLst>
          </p:cNvPr>
          <p:cNvSpPr txBox="1"/>
          <p:nvPr/>
        </p:nvSpPr>
        <p:spPr>
          <a:xfrm>
            <a:off x="5688806" y="3282109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28" name="!!retInterv">
            <a:extLst>
              <a:ext uri="{FF2B5EF4-FFF2-40B4-BE49-F238E27FC236}">
                <a16:creationId xmlns:a16="http://schemas.microsoft.com/office/drawing/2014/main" id="{4E31BF0B-B00B-3ACC-1A19-49C39AD0CA73}"/>
              </a:ext>
            </a:extLst>
          </p:cNvPr>
          <p:cNvSpPr/>
          <p:nvPr/>
        </p:nvSpPr>
        <p:spPr>
          <a:xfrm>
            <a:off x="5768974" y="3283600"/>
            <a:ext cx="650872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!!Intervalo">
            <a:extLst>
              <a:ext uri="{FF2B5EF4-FFF2-40B4-BE49-F238E27FC236}">
                <a16:creationId xmlns:a16="http://schemas.microsoft.com/office/drawing/2014/main" id="{7DCE502D-80BA-F684-81C1-66649185EECA}"/>
              </a:ext>
            </a:extLst>
          </p:cNvPr>
          <p:cNvSpPr txBox="1"/>
          <p:nvPr/>
        </p:nvSpPr>
        <p:spPr>
          <a:xfrm>
            <a:off x="5748651" y="3308199"/>
            <a:ext cx="721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MSE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3" name="!!retInterv">
            <a:extLst>
              <a:ext uri="{FF2B5EF4-FFF2-40B4-BE49-F238E27FC236}">
                <a16:creationId xmlns:a16="http://schemas.microsoft.com/office/drawing/2014/main" id="{0CD115F0-CFC1-62F5-8CA5-3018497015AB}"/>
              </a:ext>
            </a:extLst>
          </p:cNvPr>
          <p:cNvSpPr/>
          <p:nvPr/>
        </p:nvSpPr>
        <p:spPr>
          <a:xfrm>
            <a:off x="5827602" y="3272010"/>
            <a:ext cx="88550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!!Intervalo">
            <a:extLst>
              <a:ext uri="{FF2B5EF4-FFF2-40B4-BE49-F238E27FC236}">
                <a16:creationId xmlns:a16="http://schemas.microsoft.com/office/drawing/2014/main" id="{92D7460F-FF87-E587-8D5E-9E856ECFEC0D}"/>
              </a:ext>
            </a:extLst>
          </p:cNvPr>
          <p:cNvSpPr txBox="1"/>
          <p:nvPr/>
        </p:nvSpPr>
        <p:spPr>
          <a:xfrm>
            <a:off x="5831442" y="3342973"/>
            <a:ext cx="1040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5" name="!!retInterv">
            <a:extLst>
              <a:ext uri="{FF2B5EF4-FFF2-40B4-BE49-F238E27FC236}">
                <a16:creationId xmlns:a16="http://schemas.microsoft.com/office/drawing/2014/main" id="{874B990D-4143-7E70-A028-8137E99F9DF8}"/>
              </a:ext>
            </a:extLst>
          </p:cNvPr>
          <p:cNvSpPr/>
          <p:nvPr/>
        </p:nvSpPr>
        <p:spPr>
          <a:xfrm>
            <a:off x="5728731" y="3287263"/>
            <a:ext cx="778827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!!Intervalo">
            <a:extLst>
              <a:ext uri="{FF2B5EF4-FFF2-40B4-BE49-F238E27FC236}">
                <a16:creationId xmlns:a16="http://schemas.microsoft.com/office/drawing/2014/main" id="{04ED4481-02D8-2C26-4C59-0764D61BD94F}"/>
              </a:ext>
            </a:extLst>
          </p:cNvPr>
          <p:cNvSpPr txBox="1"/>
          <p:nvPr/>
        </p:nvSpPr>
        <p:spPr>
          <a:xfrm>
            <a:off x="5688805" y="3369303"/>
            <a:ext cx="849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MAPE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727AE952-3347-4CA7-3A9D-7077DD0BEE77}"/>
              </a:ext>
            </a:extLst>
          </p:cNvPr>
          <p:cNvSpPr/>
          <p:nvPr/>
        </p:nvSpPr>
        <p:spPr>
          <a:xfrm>
            <a:off x="4827635" y="3005847"/>
            <a:ext cx="2568590" cy="1001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Robustez</a:t>
            </a:r>
            <a:endParaRPr lang="pt-BR" b="1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275E763D-7BE2-06FE-CA30-C13CBD596AE4}"/>
              </a:ext>
            </a:extLst>
          </p:cNvPr>
          <p:cNvSpPr/>
          <p:nvPr/>
        </p:nvSpPr>
        <p:spPr>
          <a:xfrm>
            <a:off x="4827636" y="4227538"/>
            <a:ext cx="2568588" cy="1001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Confiabilidade</a:t>
            </a:r>
            <a:endParaRPr lang="pt-BR" b="1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901BA0D1-A475-E58F-937B-39EA1FEC3C78}"/>
              </a:ext>
            </a:extLst>
          </p:cNvPr>
          <p:cNvSpPr/>
          <p:nvPr/>
        </p:nvSpPr>
        <p:spPr>
          <a:xfrm>
            <a:off x="4819336" y="1834613"/>
            <a:ext cx="2568588" cy="10019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Atende ao problema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149972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Caudas pesadas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13457240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13386120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13459490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13388370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13457240" y="443230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13386120" y="448960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de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badnews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pic>
        <p:nvPicPr>
          <p:cNvPr id="6" name="Picture 2" descr="Golden retriever hipnotiza buldogue francês com seu rabo e vídeo faz  sucesso online">
            <a:extLst>
              <a:ext uri="{FF2B5EF4-FFF2-40B4-BE49-F238E27FC236}">
                <a16:creationId xmlns:a16="http://schemas.microsoft.com/office/drawing/2014/main" id="{BAB1E442-6610-5993-D8DA-F0E748717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9"/>
          <a:stretch/>
        </p:blipFill>
        <p:spPr bwMode="auto">
          <a:xfrm>
            <a:off x="12455441" y="2654582"/>
            <a:ext cx="1861356" cy="2568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24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2156459" y="2069807"/>
            <a:ext cx="7901941" cy="3348013"/>
          </a:xfrm>
          <a:prstGeom prst="roundRect">
            <a:avLst/>
          </a:prstGeom>
          <a:solidFill>
            <a:srgbClr val="FF669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653279" y="2143464"/>
            <a:ext cx="2885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Caudas pesadas</a:t>
            </a:r>
            <a:endParaRPr lang="pt-BR" sz="2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13457240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13386120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13459490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13388370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13457240" y="443230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13386120" y="448960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de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badnews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pic>
        <p:nvPicPr>
          <p:cNvPr id="6146" name="Picture 2" descr="Golden retriever hipnotiza buldogue francês com seu rabo e vídeo faz  sucesso online">
            <a:extLst>
              <a:ext uri="{FF2B5EF4-FFF2-40B4-BE49-F238E27FC236}">
                <a16:creationId xmlns:a16="http://schemas.microsoft.com/office/drawing/2014/main" id="{3FB10E23-CDEC-6E29-4DD1-133BB30B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9"/>
          <a:stretch/>
        </p:blipFill>
        <p:spPr bwMode="auto">
          <a:xfrm>
            <a:off x="5176751" y="2654582"/>
            <a:ext cx="1861356" cy="2568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427779A-8EE9-58B8-8745-893FFF32EB7C}"/>
              </a:ext>
            </a:extLst>
          </p:cNvPr>
          <p:cNvSpPr/>
          <p:nvPr/>
        </p:nvSpPr>
        <p:spPr>
          <a:xfrm>
            <a:off x="12383080" y="3137720"/>
            <a:ext cx="4625947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Ocorrência de eventos extremos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CF3DD2C-0627-5DD8-F921-EBE2A5C728F4}"/>
              </a:ext>
            </a:extLst>
          </p:cNvPr>
          <p:cNvSpPr/>
          <p:nvPr/>
        </p:nvSpPr>
        <p:spPr>
          <a:xfrm>
            <a:off x="12371296" y="3901267"/>
            <a:ext cx="4625947" cy="510756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 reconhecer para implementar estratégias de gerenciamento de risco</a:t>
            </a:r>
          </a:p>
        </p:txBody>
      </p:sp>
    </p:spTree>
    <p:extLst>
      <p:ext uri="{BB962C8B-B14F-4D97-AF65-F5344CB8AC3E}">
        <p14:creationId xmlns:p14="http://schemas.microsoft.com/office/powerpoint/2010/main" val="560559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2156459" y="2069807"/>
            <a:ext cx="7901941" cy="3348013"/>
          </a:xfrm>
          <a:prstGeom prst="roundRect">
            <a:avLst/>
          </a:prstGeom>
          <a:solidFill>
            <a:srgbClr val="FF669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653279" y="2143464"/>
            <a:ext cx="2885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Caudas pesadas</a:t>
            </a:r>
            <a:endParaRPr lang="pt-BR" sz="2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13457240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13386120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13459490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13388370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13457240" y="443230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13386120" y="448960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de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badnews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pic>
        <p:nvPicPr>
          <p:cNvPr id="6146" name="Picture 2" descr="Golden retriever hipnotiza buldogue francês com seu rabo e vídeo faz  sucesso online">
            <a:extLst>
              <a:ext uri="{FF2B5EF4-FFF2-40B4-BE49-F238E27FC236}">
                <a16:creationId xmlns:a16="http://schemas.microsoft.com/office/drawing/2014/main" id="{3FB10E23-CDEC-6E29-4DD1-133BB30B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9"/>
          <a:stretch/>
        </p:blipFill>
        <p:spPr bwMode="auto">
          <a:xfrm>
            <a:off x="-2937801" y="2654582"/>
            <a:ext cx="1861356" cy="2568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C5BBB29-BFA1-1950-9F07-A03A22F42D3D}"/>
              </a:ext>
            </a:extLst>
          </p:cNvPr>
          <p:cNvSpPr/>
          <p:nvPr/>
        </p:nvSpPr>
        <p:spPr>
          <a:xfrm>
            <a:off x="3806239" y="3137720"/>
            <a:ext cx="4625947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Ocorrência de eventos extremos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B944B7E-497B-D6A7-A67A-5CB0D2D495F1}"/>
              </a:ext>
            </a:extLst>
          </p:cNvPr>
          <p:cNvSpPr/>
          <p:nvPr/>
        </p:nvSpPr>
        <p:spPr>
          <a:xfrm>
            <a:off x="3794455" y="3901267"/>
            <a:ext cx="4625947" cy="510756"/>
          </a:xfrm>
          <a:prstGeom prst="roundRect">
            <a:avLst/>
          </a:prstGeom>
          <a:solidFill>
            <a:srgbClr val="D9D9D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Importante reconhecer para implementar estratégias de gerenciamento de risco</a:t>
            </a:r>
          </a:p>
        </p:txBody>
      </p:sp>
    </p:spTree>
    <p:extLst>
      <p:ext uri="{BB962C8B-B14F-4D97-AF65-F5344CB8AC3E}">
        <p14:creationId xmlns:p14="http://schemas.microsoft.com/office/powerpoint/2010/main" val="3781827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Caudas pesadas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4617912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4546792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13459490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13388370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13457240" y="443230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13386120" y="448960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de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badnews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27A4545-8033-4BAF-1598-10F171C90906}"/>
              </a:ext>
            </a:extLst>
          </p:cNvPr>
          <p:cNvSpPr/>
          <p:nvPr/>
        </p:nvSpPr>
        <p:spPr>
          <a:xfrm>
            <a:off x="12618596" y="3137720"/>
            <a:ext cx="4625947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Influência da utilização de dívidas por parte da empresa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A5F94CC-D37F-C918-047F-A6C6959F43FB}"/>
              </a:ext>
            </a:extLst>
          </p:cNvPr>
          <p:cNvSpPr/>
          <p:nvPr/>
        </p:nvSpPr>
        <p:spPr>
          <a:xfrm>
            <a:off x="12632012" y="3889271"/>
            <a:ext cx="4625947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Pode impactar tanto positivamente como negativamente</a:t>
            </a:r>
          </a:p>
        </p:txBody>
      </p:sp>
    </p:spTree>
    <p:extLst>
      <p:ext uri="{BB962C8B-B14F-4D97-AF65-F5344CB8AC3E}">
        <p14:creationId xmlns:p14="http://schemas.microsoft.com/office/powerpoint/2010/main" val="885621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Caudas pesadas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3431138" y="2031542"/>
            <a:ext cx="5402982" cy="3182484"/>
          </a:xfrm>
          <a:prstGeom prst="roundRect">
            <a:avLst/>
          </a:prstGeom>
          <a:solidFill>
            <a:srgbClr val="FF669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4224666" y="2143464"/>
            <a:ext cx="3815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Efeitos de alavancagem</a:t>
            </a:r>
            <a:endParaRPr lang="pt-BR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13459490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13388370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13457240" y="443230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13386120" y="448960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de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badnews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AD406C3-7FDF-47F4-A4CC-94E7A7240D27}"/>
              </a:ext>
            </a:extLst>
          </p:cNvPr>
          <p:cNvSpPr/>
          <p:nvPr/>
        </p:nvSpPr>
        <p:spPr>
          <a:xfrm>
            <a:off x="3806239" y="3137720"/>
            <a:ext cx="4625947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Influência da utilização de dívidas por parte da empresa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62C58A8-5485-7965-191B-0B8EFBDE2492}"/>
              </a:ext>
            </a:extLst>
          </p:cNvPr>
          <p:cNvSpPr/>
          <p:nvPr/>
        </p:nvSpPr>
        <p:spPr>
          <a:xfrm>
            <a:off x="3819655" y="3889271"/>
            <a:ext cx="4625947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Pode impactar tanto positivamente como negativamente</a:t>
            </a:r>
          </a:p>
        </p:txBody>
      </p:sp>
    </p:spTree>
    <p:extLst>
      <p:ext uri="{BB962C8B-B14F-4D97-AF65-F5344CB8AC3E}">
        <p14:creationId xmlns:p14="http://schemas.microsoft.com/office/powerpoint/2010/main" val="4179699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Caudas pesadas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4617912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4546792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4620162" y="380978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4549042" y="386708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calendário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12860179" y="443230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12789059" y="448960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de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badnews</a:t>
            </a:r>
            <a:endParaRPr lang="pt-BR" sz="1600" dirty="0">
              <a:latin typeface="Aria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58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Retângulo 2">
            <a:extLst>
              <a:ext uri="{FF2B5EF4-FFF2-40B4-BE49-F238E27FC236}">
                <a16:creationId xmlns:a16="http://schemas.microsoft.com/office/drawing/2014/main" id="{4C820B9C-111C-3446-B7D8-AEB7895026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!!BoxMetod">
            <a:extLst>
              <a:ext uri="{FF2B5EF4-FFF2-40B4-BE49-F238E27FC236}">
                <a16:creationId xmlns:a16="http://schemas.microsoft.com/office/drawing/2014/main" id="{4C5848A2-EAB9-21FD-59A3-9FA5F6F250B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12A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!!Metod">
            <a:extLst>
              <a:ext uri="{FF2B5EF4-FFF2-40B4-BE49-F238E27FC236}">
                <a16:creationId xmlns:a16="http://schemas.microsoft.com/office/drawing/2014/main" id="{B55838BC-BFE7-277F-C96D-EF816E62E6EB}"/>
              </a:ext>
            </a:extLst>
          </p:cNvPr>
          <p:cNvSpPr txBox="1"/>
          <p:nvPr/>
        </p:nvSpPr>
        <p:spPr>
          <a:xfrm>
            <a:off x="3684091" y="0"/>
            <a:ext cx="5355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Metodologia</a:t>
            </a:r>
          </a:p>
        </p:txBody>
      </p:sp>
      <p:sp>
        <p:nvSpPr>
          <p:cNvPr id="4" name="!!Lousa">
            <a:extLst>
              <a:ext uri="{FF2B5EF4-FFF2-40B4-BE49-F238E27FC236}">
                <a16:creationId xmlns:a16="http://schemas.microsoft.com/office/drawing/2014/main" id="{092FA9AC-A6A4-EDB7-539A-682D0C6426D7}"/>
              </a:ext>
            </a:extLst>
          </p:cNvPr>
          <p:cNvSpPr/>
          <p:nvPr/>
        </p:nvSpPr>
        <p:spPr>
          <a:xfrm>
            <a:off x="1194121" y="1225332"/>
            <a:ext cx="9803757" cy="4504288"/>
          </a:xfrm>
          <a:custGeom>
            <a:avLst/>
            <a:gdLst>
              <a:gd name="connsiteX0" fmla="*/ 0 w 9803757"/>
              <a:gd name="connsiteY0" fmla="*/ 0 h 4504288"/>
              <a:gd name="connsiteX1" fmla="*/ 359471 w 9803757"/>
              <a:gd name="connsiteY1" fmla="*/ 0 h 4504288"/>
              <a:gd name="connsiteX2" fmla="*/ 1209130 w 9803757"/>
              <a:gd name="connsiteY2" fmla="*/ 0 h 4504288"/>
              <a:gd name="connsiteX3" fmla="*/ 2058789 w 9803757"/>
              <a:gd name="connsiteY3" fmla="*/ 0 h 4504288"/>
              <a:gd name="connsiteX4" fmla="*/ 2712373 w 9803757"/>
              <a:gd name="connsiteY4" fmla="*/ 0 h 4504288"/>
              <a:gd name="connsiteX5" fmla="*/ 3463994 w 9803757"/>
              <a:gd name="connsiteY5" fmla="*/ 0 h 4504288"/>
              <a:gd name="connsiteX6" fmla="*/ 4019540 w 9803757"/>
              <a:gd name="connsiteY6" fmla="*/ 0 h 4504288"/>
              <a:gd name="connsiteX7" fmla="*/ 4379011 w 9803757"/>
              <a:gd name="connsiteY7" fmla="*/ 0 h 4504288"/>
              <a:gd name="connsiteX8" fmla="*/ 5032595 w 9803757"/>
              <a:gd name="connsiteY8" fmla="*/ 0 h 4504288"/>
              <a:gd name="connsiteX9" fmla="*/ 5588141 w 9803757"/>
              <a:gd name="connsiteY9" fmla="*/ 0 h 4504288"/>
              <a:gd name="connsiteX10" fmla="*/ 6143688 w 9803757"/>
              <a:gd name="connsiteY10" fmla="*/ 0 h 4504288"/>
              <a:gd name="connsiteX11" fmla="*/ 6601196 w 9803757"/>
              <a:gd name="connsiteY11" fmla="*/ 0 h 4504288"/>
              <a:gd name="connsiteX12" fmla="*/ 7450855 w 9803757"/>
              <a:gd name="connsiteY12" fmla="*/ 0 h 4504288"/>
              <a:gd name="connsiteX13" fmla="*/ 7908364 w 9803757"/>
              <a:gd name="connsiteY13" fmla="*/ 0 h 4504288"/>
              <a:gd name="connsiteX14" fmla="*/ 8267835 w 9803757"/>
              <a:gd name="connsiteY14" fmla="*/ 0 h 4504288"/>
              <a:gd name="connsiteX15" fmla="*/ 9117494 w 9803757"/>
              <a:gd name="connsiteY15" fmla="*/ 0 h 4504288"/>
              <a:gd name="connsiteX16" fmla="*/ 9803757 w 9803757"/>
              <a:gd name="connsiteY16" fmla="*/ 0 h 4504288"/>
              <a:gd name="connsiteX17" fmla="*/ 9803757 w 9803757"/>
              <a:gd name="connsiteY17" fmla="*/ 643470 h 4504288"/>
              <a:gd name="connsiteX18" fmla="*/ 9803757 w 9803757"/>
              <a:gd name="connsiteY18" fmla="*/ 1241897 h 4504288"/>
              <a:gd name="connsiteX19" fmla="*/ 9803757 w 9803757"/>
              <a:gd name="connsiteY19" fmla="*/ 1885366 h 4504288"/>
              <a:gd name="connsiteX20" fmla="*/ 9803757 w 9803757"/>
              <a:gd name="connsiteY20" fmla="*/ 2528836 h 4504288"/>
              <a:gd name="connsiteX21" fmla="*/ 9803757 w 9803757"/>
              <a:gd name="connsiteY21" fmla="*/ 3172306 h 4504288"/>
              <a:gd name="connsiteX22" fmla="*/ 9803757 w 9803757"/>
              <a:gd name="connsiteY22" fmla="*/ 3680647 h 4504288"/>
              <a:gd name="connsiteX23" fmla="*/ 9803757 w 9803757"/>
              <a:gd name="connsiteY23" fmla="*/ 4504288 h 4504288"/>
              <a:gd name="connsiteX24" fmla="*/ 9150173 w 9803757"/>
              <a:gd name="connsiteY24" fmla="*/ 4504288 h 4504288"/>
              <a:gd name="connsiteX25" fmla="*/ 8594627 w 9803757"/>
              <a:gd name="connsiteY25" fmla="*/ 4504288 h 4504288"/>
              <a:gd name="connsiteX26" fmla="*/ 7843006 w 9803757"/>
              <a:gd name="connsiteY26" fmla="*/ 4504288 h 4504288"/>
              <a:gd name="connsiteX27" fmla="*/ 6993347 w 9803757"/>
              <a:gd name="connsiteY27" fmla="*/ 4504288 h 4504288"/>
              <a:gd name="connsiteX28" fmla="*/ 6241725 w 9803757"/>
              <a:gd name="connsiteY28" fmla="*/ 4504288 h 4504288"/>
              <a:gd name="connsiteX29" fmla="*/ 5588141 w 9803757"/>
              <a:gd name="connsiteY29" fmla="*/ 4504288 h 4504288"/>
              <a:gd name="connsiteX30" fmla="*/ 5032595 w 9803757"/>
              <a:gd name="connsiteY30" fmla="*/ 4504288 h 4504288"/>
              <a:gd name="connsiteX31" fmla="*/ 4182936 w 9803757"/>
              <a:gd name="connsiteY31" fmla="*/ 4504288 h 4504288"/>
              <a:gd name="connsiteX32" fmla="*/ 3823465 w 9803757"/>
              <a:gd name="connsiteY32" fmla="*/ 4504288 h 4504288"/>
              <a:gd name="connsiteX33" fmla="*/ 3267919 w 9803757"/>
              <a:gd name="connsiteY33" fmla="*/ 4504288 h 4504288"/>
              <a:gd name="connsiteX34" fmla="*/ 2712373 w 9803757"/>
              <a:gd name="connsiteY34" fmla="*/ 4504288 h 4504288"/>
              <a:gd name="connsiteX35" fmla="*/ 1862714 w 9803757"/>
              <a:gd name="connsiteY35" fmla="*/ 4504288 h 4504288"/>
              <a:gd name="connsiteX36" fmla="*/ 1111092 w 9803757"/>
              <a:gd name="connsiteY36" fmla="*/ 4504288 h 4504288"/>
              <a:gd name="connsiteX37" fmla="*/ 751621 w 9803757"/>
              <a:gd name="connsiteY37" fmla="*/ 4504288 h 4504288"/>
              <a:gd name="connsiteX38" fmla="*/ 0 w 9803757"/>
              <a:gd name="connsiteY38" fmla="*/ 4504288 h 4504288"/>
              <a:gd name="connsiteX39" fmla="*/ 0 w 9803757"/>
              <a:gd name="connsiteY39" fmla="*/ 3950904 h 4504288"/>
              <a:gd name="connsiteX40" fmla="*/ 0 w 9803757"/>
              <a:gd name="connsiteY40" fmla="*/ 3397520 h 4504288"/>
              <a:gd name="connsiteX41" fmla="*/ 0 w 9803757"/>
              <a:gd name="connsiteY41" fmla="*/ 2844136 h 4504288"/>
              <a:gd name="connsiteX42" fmla="*/ 0 w 9803757"/>
              <a:gd name="connsiteY42" fmla="*/ 2155624 h 4504288"/>
              <a:gd name="connsiteX43" fmla="*/ 0 w 9803757"/>
              <a:gd name="connsiteY43" fmla="*/ 1647282 h 4504288"/>
              <a:gd name="connsiteX44" fmla="*/ 0 w 9803757"/>
              <a:gd name="connsiteY44" fmla="*/ 913727 h 4504288"/>
              <a:gd name="connsiteX45" fmla="*/ 0 w 9803757"/>
              <a:gd name="connsiteY45" fmla="*/ 0 h 45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803757" h="4504288" fill="none" extrusionOk="0">
                <a:moveTo>
                  <a:pt x="0" y="0"/>
                </a:moveTo>
                <a:cubicBezTo>
                  <a:pt x="75810" y="4705"/>
                  <a:pt x="264763" y="-15559"/>
                  <a:pt x="359471" y="0"/>
                </a:cubicBezTo>
                <a:cubicBezTo>
                  <a:pt x="454179" y="15559"/>
                  <a:pt x="978005" y="26847"/>
                  <a:pt x="1209130" y="0"/>
                </a:cubicBezTo>
                <a:cubicBezTo>
                  <a:pt x="1440255" y="-26847"/>
                  <a:pt x="1772324" y="-36787"/>
                  <a:pt x="2058789" y="0"/>
                </a:cubicBezTo>
                <a:cubicBezTo>
                  <a:pt x="2345254" y="36787"/>
                  <a:pt x="2470132" y="-16479"/>
                  <a:pt x="2712373" y="0"/>
                </a:cubicBezTo>
                <a:cubicBezTo>
                  <a:pt x="2954614" y="16479"/>
                  <a:pt x="3229085" y="-33161"/>
                  <a:pt x="3463994" y="0"/>
                </a:cubicBezTo>
                <a:cubicBezTo>
                  <a:pt x="3698903" y="33161"/>
                  <a:pt x="3843528" y="-20112"/>
                  <a:pt x="4019540" y="0"/>
                </a:cubicBezTo>
                <a:cubicBezTo>
                  <a:pt x="4195552" y="20112"/>
                  <a:pt x="4249248" y="5300"/>
                  <a:pt x="4379011" y="0"/>
                </a:cubicBezTo>
                <a:cubicBezTo>
                  <a:pt x="4508774" y="-5300"/>
                  <a:pt x="4807423" y="13333"/>
                  <a:pt x="5032595" y="0"/>
                </a:cubicBezTo>
                <a:cubicBezTo>
                  <a:pt x="5257767" y="-13333"/>
                  <a:pt x="5348006" y="24586"/>
                  <a:pt x="5588141" y="0"/>
                </a:cubicBezTo>
                <a:cubicBezTo>
                  <a:pt x="5828276" y="-24586"/>
                  <a:pt x="5979110" y="-25626"/>
                  <a:pt x="6143688" y="0"/>
                </a:cubicBezTo>
                <a:cubicBezTo>
                  <a:pt x="6308266" y="25626"/>
                  <a:pt x="6423544" y="21811"/>
                  <a:pt x="6601196" y="0"/>
                </a:cubicBezTo>
                <a:cubicBezTo>
                  <a:pt x="6778848" y="-21811"/>
                  <a:pt x="7050632" y="11953"/>
                  <a:pt x="7450855" y="0"/>
                </a:cubicBezTo>
                <a:cubicBezTo>
                  <a:pt x="7851078" y="-11953"/>
                  <a:pt x="7765202" y="-1870"/>
                  <a:pt x="7908364" y="0"/>
                </a:cubicBezTo>
                <a:cubicBezTo>
                  <a:pt x="8051526" y="1870"/>
                  <a:pt x="8147569" y="8912"/>
                  <a:pt x="8267835" y="0"/>
                </a:cubicBezTo>
                <a:cubicBezTo>
                  <a:pt x="8388101" y="-8912"/>
                  <a:pt x="8756515" y="13247"/>
                  <a:pt x="9117494" y="0"/>
                </a:cubicBezTo>
                <a:cubicBezTo>
                  <a:pt x="9478473" y="-13247"/>
                  <a:pt x="9665894" y="25501"/>
                  <a:pt x="9803757" y="0"/>
                </a:cubicBezTo>
                <a:cubicBezTo>
                  <a:pt x="9772437" y="165477"/>
                  <a:pt x="9835640" y="476038"/>
                  <a:pt x="9803757" y="643470"/>
                </a:cubicBezTo>
                <a:cubicBezTo>
                  <a:pt x="9771875" y="810902"/>
                  <a:pt x="9779913" y="1036404"/>
                  <a:pt x="9803757" y="1241897"/>
                </a:cubicBezTo>
                <a:cubicBezTo>
                  <a:pt x="9827601" y="1447390"/>
                  <a:pt x="9815685" y="1721635"/>
                  <a:pt x="9803757" y="1885366"/>
                </a:cubicBezTo>
                <a:cubicBezTo>
                  <a:pt x="9791829" y="2049097"/>
                  <a:pt x="9772550" y="2214864"/>
                  <a:pt x="9803757" y="2528836"/>
                </a:cubicBezTo>
                <a:cubicBezTo>
                  <a:pt x="9834965" y="2842808"/>
                  <a:pt x="9813033" y="3007971"/>
                  <a:pt x="9803757" y="3172306"/>
                </a:cubicBezTo>
                <a:cubicBezTo>
                  <a:pt x="9794482" y="3336641"/>
                  <a:pt x="9817183" y="3567781"/>
                  <a:pt x="9803757" y="3680647"/>
                </a:cubicBezTo>
                <a:cubicBezTo>
                  <a:pt x="9790331" y="3793513"/>
                  <a:pt x="9784458" y="4193577"/>
                  <a:pt x="9803757" y="4504288"/>
                </a:cubicBezTo>
                <a:cubicBezTo>
                  <a:pt x="9507747" y="4526802"/>
                  <a:pt x="9382498" y="4485405"/>
                  <a:pt x="9150173" y="4504288"/>
                </a:cubicBezTo>
                <a:cubicBezTo>
                  <a:pt x="8917848" y="4523171"/>
                  <a:pt x="8751942" y="4492788"/>
                  <a:pt x="8594627" y="4504288"/>
                </a:cubicBezTo>
                <a:cubicBezTo>
                  <a:pt x="8437312" y="4515788"/>
                  <a:pt x="8179041" y="4470461"/>
                  <a:pt x="7843006" y="4504288"/>
                </a:cubicBezTo>
                <a:cubicBezTo>
                  <a:pt x="7506971" y="4538115"/>
                  <a:pt x="7362976" y="4475378"/>
                  <a:pt x="6993347" y="4504288"/>
                </a:cubicBezTo>
                <a:cubicBezTo>
                  <a:pt x="6623718" y="4533198"/>
                  <a:pt x="6561345" y="4522382"/>
                  <a:pt x="6241725" y="4504288"/>
                </a:cubicBezTo>
                <a:cubicBezTo>
                  <a:pt x="5922105" y="4486194"/>
                  <a:pt x="5870135" y="4533684"/>
                  <a:pt x="5588141" y="4504288"/>
                </a:cubicBezTo>
                <a:cubicBezTo>
                  <a:pt x="5306147" y="4474892"/>
                  <a:pt x="5273773" y="4481394"/>
                  <a:pt x="5032595" y="4504288"/>
                </a:cubicBezTo>
                <a:cubicBezTo>
                  <a:pt x="4791417" y="4527182"/>
                  <a:pt x="4566822" y="4514338"/>
                  <a:pt x="4182936" y="4504288"/>
                </a:cubicBezTo>
                <a:cubicBezTo>
                  <a:pt x="3799050" y="4494238"/>
                  <a:pt x="3938454" y="4505785"/>
                  <a:pt x="3823465" y="4504288"/>
                </a:cubicBezTo>
                <a:cubicBezTo>
                  <a:pt x="3708476" y="4502791"/>
                  <a:pt x="3404518" y="4495711"/>
                  <a:pt x="3267919" y="4504288"/>
                </a:cubicBezTo>
                <a:cubicBezTo>
                  <a:pt x="3131320" y="4512865"/>
                  <a:pt x="2941224" y="4494213"/>
                  <a:pt x="2712373" y="4504288"/>
                </a:cubicBezTo>
                <a:cubicBezTo>
                  <a:pt x="2483522" y="4514363"/>
                  <a:pt x="2151359" y="4514684"/>
                  <a:pt x="1862714" y="4504288"/>
                </a:cubicBezTo>
                <a:cubicBezTo>
                  <a:pt x="1574069" y="4493892"/>
                  <a:pt x="1267951" y="4521546"/>
                  <a:pt x="1111092" y="4504288"/>
                </a:cubicBezTo>
                <a:cubicBezTo>
                  <a:pt x="954233" y="4487030"/>
                  <a:pt x="926355" y="4517109"/>
                  <a:pt x="751621" y="4504288"/>
                </a:cubicBezTo>
                <a:cubicBezTo>
                  <a:pt x="576887" y="4491467"/>
                  <a:pt x="364251" y="4501267"/>
                  <a:pt x="0" y="4504288"/>
                </a:cubicBezTo>
                <a:cubicBezTo>
                  <a:pt x="-11231" y="4231045"/>
                  <a:pt x="-15485" y="4222108"/>
                  <a:pt x="0" y="3950904"/>
                </a:cubicBezTo>
                <a:cubicBezTo>
                  <a:pt x="15485" y="3679700"/>
                  <a:pt x="4391" y="3612131"/>
                  <a:pt x="0" y="3397520"/>
                </a:cubicBezTo>
                <a:cubicBezTo>
                  <a:pt x="-4391" y="3182909"/>
                  <a:pt x="25652" y="3027205"/>
                  <a:pt x="0" y="2844136"/>
                </a:cubicBezTo>
                <a:cubicBezTo>
                  <a:pt x="-25652" y="2661067"/>
                  <a:pt x="-10295" y="2326578"/>
                  <a:pt x="0" y="2155624"/>
                </a:cubicBezTo>
                <a:cubicBezTo>
                  <a:pt x="10295" y="1984670"/>
                  <a:pt x="-9902" y="1781210"/>
                  <a:pt x="0" y="1647282"/>
                </a:cubicBezTo>
                <a:cubicBezTo>
                  <a:pt x="9902" y="1513354"/>
                  <a:pt x="22442" y="1143234"/>
                  <a:pt x="0" y="913727"/>
                </a:cubicBezTo>
                <a:cubicBezTo>
                  <a:pt x="-22442" y="684221"/>
                  <a:pt x="-1919" y="356744"/>
                  <a:pt x="0" y="0"/>
                </a:cubicBezTo>
                <a:close/>
              </a:path>
              <a:path w="9803757" h="4504288" stroke="0" extrusionOk="0">
                <a:moveTo>
                  <a:pt x="0" y="0"/>
                </a:moveTo>
                <a:cubicBezTo>
                  <a:pt x="133903" y="-13240"/>
                  <a:pt x="196468" y="16893"/>
                  <a:pt x="359471" y="0"/>
                </a:cubicBezTo>
                <a:cubicBezTo>
                  <a:pt x="522474" y="-16893"/>
                  <a:pt x="685484" y="12927"/>
                  <a:pt x="816980" y="0"/>
                </a:cubicBezTo>
                <a:cubicBezTo>
                  <a:pt x="948476" y="-12927"/>
                  <a:pt x="1272721" y="15367"/>
                  <a:pt x="1470564" y="0"/>
                </a:cubicBezTo>
                <a:cubicBezTo>
                  <a:pt x="1668407" y="-15367"/>
                  <a:pt x="1757716" y="-14288"/>
                  <a:pt x="1928072" y="0"/>
                </a:cubicBezTo>
                <a:cubicBezTo>
                  <a:pt x="2098428" y="14288"/>
                  <a:pt x="2550037" y="-667"/>
                  <a:pt x="2777731" y="0"/>
                </a:cubicBezTo>
                <a:cubicBezTo>
                  <a:pt x="3005425" y="667"/>
                  <a:pt x="3309090" y="4590"/>
                  <a:pt x="3627390" y="0"/>
                </a:cubicBezTo>
                <a:cubicBezTo>
                  <a:pt x="3945690" y="-4590"/>
                  <a:pt x="3878096" y="-8335"/>
                  <a:pt x="3986861" y="0"/>
                </a:cubicBezTo>
                <a:cubicBezTo>
                  <a:pt x="4095626" y="8335"/>
                  <a:pt x="4338460" y="7442"/>
                  <a:pt x="4444370" y="0"/>
                </a:cubicBezTo>
                <a:cubicBezTo>
                  <a:pt x="4550280" y="-7442"/>
                  <a:pt x="4839636" y="4912"/>
                  <a:pt x="4999916" y="0"/>
                </a:cubicBezTo>
                <a:cubicBezTo>
                  <a:pt x="5160196" y="-4912"/>
                  <a:pt x="5368544" y="25108"/>
                  <a:pt x="5555462" y="0"/>
                </a:cubicBezTo>
                <a:cubicBezTo>
                  <a:pt x="5742380" y="-25108"/>
                  <a:pt x="5894080" y="832"/>
                  <a:pt x="6012971" y="0"/>
                </a:cubicBezTo>
                <a:cubicBezTo>
                  <a:pt x="6131862" y="-832"/>
                  <a:pt x="6402695" y="14736"/>
                  <a:pt x="6568517" y="0"/>
                </a:cubicBezTo>
                <a:cubicBezTo>
                  <a:pt x="6734339" y="-14736"/>
                  <a:pt x="7066871" y="-30334"/>
                  <a:pt x="7320139" y="0"/>
                </a:cubicBezTo>
                <a:cubicBezTo>
                  <a:pt x="7573407" y="30334"/>
                  <a:pt x="7610065" y="-12980"/>
                  <a:pt x="7777647" y="0"/>
                </a:cubicBezTo>
                <a:cubicBezTo>
                  <a:pt x="7945229" y="12980"/>
                  <a:pt x="8199995" y="4675"/>
                  <a:pt x="8333193" y="0"/>
                </a:cubicBezTo>
                <a:cubicBezTo>
                  <a:pt x="8466391" y="-4675"/>
                  <a:pt x="8798841" y="482"/>
                  <a:pt x="9084815" y="0"/>
                </a:cubicBezTo>
                <a:cubicBezTo>
                  <a:pt x="9370789" y="-482"/>
                  <a:pt x="9590816" y="22033"/>
                  <a:pt x="9803757" y="0"/>
                </a:cubicBezTo>
                <a:cubicBezTo>
                  <a:pt x="9786955" y="121284"/>
                  <a:pt x="9825504" y="385101"/>
                  <a:pt x="9803757" y="553384"/>
                </a:cubicBezTo>
                <a:cubicBezTo>
                  <a:pt x="9782010" y="721667"/>
                  <a:pt x="9821367" y="905446"/>
                  <a:pt x="9803757" y="1061725"/>
                </a:cubicBezTo>
                <a:cubicBezTo>
                  <a:pt x="9786147" y="1218004"/>
                  <a:pt x="9796093" y="1410698"/>
                  <a:pt x="9803757" y="1570066"/>
                </a:cubicBezTo>
                <a:cubicBezTo>
                  <a:pt x="9811421" y="1729434"/>
                  <a:pt x="9777000" y="1989607"/>
                  <a:pt x="9803757" y="2213536"/>
                </a:cubicBezTo>
                <a:cubicBezTo>
                  <a:pt x="9830515" y="2437465"/>
                  <a:pt x="9774869" y="2648611"/>
                  <a:pt x="9803757" y="2811963"/>
                </a:cubicBezTo>
                <a:cubicBezTo>
                  <a:pt x="9832645" y="2975315"/>
                  <a:pt x="9811322" y="3309309"/>
                  <a:pt x="9803757" y="3455432"/>
                </a:cubicBezTo>
                <a:cubicBezTo>
                  <a:pt x="9796192" y="3601555"/>
                  <a:pt x="9758065" y="4262166"/>
                  <a:pt x="9803757" y="4504288"/>
                </a:cubicBezTo>
                <a:cubicBezTo>
                  <a:pt x="9681902" y="4525790"/>
                  <a:pt x="9460403" y="4496639"/>
                  <a:pt x="9346248" y="4504288"/>
                </a:cubicBezTo>
                <a:cubicBezTo>
                  <a:pt x="9232093" y="4511937"/>
                  <a:pt x="8969968" y="4510698"/>
                  <a:pt x="8790702" y="4504288"/>
                </a:cubicBezTo>
                <a:cubicBezTo>
                  <a:pt x="8611436" y="4497878"/>
                  <a:pt x="8573026" y="4503762"/>
                  <a:pt x="8431231" y="4504288"/>
                </a:cubicBezTo>
                <a:cubicBezTo>
                  <a:pt x="8289436" y="4504814"/>
                  <a:pt x="8185128" y="4504905"/>
                  <a:pt x="8071760" y="4504288"/>
                </a:cubicBezTo>
                <a:cubicBezTo>
                  <a:pt x="7958392" y="4503671"/>
                  <a:pt x="7567931" y="4472300"/>
                  <a:pt x="7418176" y="4504288"/>
                </a:cubicBezTo>
                <a:cubicBezTo>
                  <a:pt x="7268421" y="4536276"/>
                  <a:pt x="7176241" y="4506810"/>
                  <a:pt x="7058705" y="4504288"/>
                </a:cubicBezTo>
                <a:cubicBezTo>
                  <a:pt x="6941169" y="4501766"/>
                  <a:pt x="6529924" y="4520309"/>
                  <a:pt x="6307084" y="4504288"/>
                </a:cubicBezTo>
                <a:cubicBezTo>
                  <a:pt x="6084244" y="4488267"/>
                  <a:pt x="5826814" y="4503660"/>
                  <a:pt x="5457425" y="4504288"/>
                </a:cubicBezTo>
                <a:cubicBezTo>
                  <a:pt x="5088036" y="4504916"/>
                  <a:pt x="4990339" y="4469180"/>
                  <a:pt x="4705803" y="4504288"/>
                </a:cubicBezTo>
                <a:cubicBezTo>
                  <a:pt x="4421267" y="4539396"/>
                  <a:pt x="4067580" y="4531644"/>
                  <a:pt x="3856144" y="4504288"/>
                </a:cubicBezTo>
                <a:cubicBezTo>
                  <a:pt x="3644708" y="4476932"/>
                  <a:pt x="3597739" y="4509735"/>
                  <a:pt x="3496673" y="4504288"/>
                </a:cubicBezTo>
                <a:cubicBezTo>
                  <a:pt x="3395607" y="4498841"/>
                  <a:pt x="2910867" y="4545941"/>
                  <a:pt x="2647014" y="4504288"/>
                </a:cubicBezTo>
                <a:cubicBezTo>
                  <a:pt x="2383161" y="4462635"/>
                  <a:pt x="2422649" y="4501950"/>
                  <a:pt x="2287543" y="4504288"/>
                </a:cubicBezTo>
                <a:cubicBezTo>
                  <a:pt x="2152437" y="4506626"/>
                  <a:pt x="1889523" y="4531915"/>
                  <a:pt x="1633960" y="4504288"/>
                </a:cubicBezTo>
                <a:cubicBezTo>
                  <a:pt x="1378397" y="4476661"/>
                  <a:pt x="1427148" y="4508355"/>
                  <a:pt x="1274488" y="4504288"/>
                </a:cubicBezTo>
                <a:cubicBezTo>
                  <a:pt x="1121828" y="4500221"/>
                  <a:pt x="1016212" y="4494527"/>
                  <a:pt x="816980" y="4504288"/>
                </a:cubicBezTo>
                <a:cubicBezTo>
                  <a:pt x="617748" y="4514049"/>
                  <a:pt x="382085" y="4523836"/>
                  <a:pt x="0" y="4504288"/>
                </a:cubicBezTo>
                <a:cubicBezTo>
                  <a:pt x="-19943" y="4334529"/>
                  <a:pt x="-31770" y="4112600"/>
                  <a:pt x="0" y="3860818"/>
                </a:cubicBezTo>
                <a:cubicBezTo>
                  <a:pt x="31770" y="3609036"/>
                  <a:pt x="7376" y="3428535"/>
                  <a:pt x="0" y="3262391"/>
                </a:cubicBezTo>
                <a:cubicBezTo>
                  <a:pt x="-7376" y="3096247"/>
                  <a:pt x="20022" y="2983540"/>
                  <a:pt x="0" y="2754050"/>
                </a:cubicBezTo>
                <a:cubicBezTo>
                  <a:pt x="-20022" y="2524560"/>
                  <a:pt x="-14829" y="2366151"/>
                  <a:pt x="0" y="2200666"/>
                </a:cubicBezTo>
                <a:cubicBezTo>
                  <a:pt x="14829" y="2035181"/>
                  <a:pt x="-18228" y="1726736"/>
                  <a:pt x="0" y="1512154"/>
                </a:cubicBezTo>
                <a:cubicBezTo>
                  <a:pt x="18228" y="1297572"/>
                  <a:pt x="-290" y="1097251"/>
                  <a:pt x="0" y="778598"/>
                </a:cubicBezTo>
                <a:cubicBezTo>
                  <a:pt x="290" y="459945"/>
                  <a:pt x="-3732" y="3421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56752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3477476"/>
              <a:ext cx="1864925" cy="35187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4925" cy="3518728"/>
                    </a:xfrm>
                    <a:prstGeom prst="rect">
                      <a:avLst/>
                    </a:prstGeom>
                  </am3d:spPr>
                  <am3d:camera>
                    <am3d:pos x="0" y="0" z="550087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27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700" ay="2415960" az="385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1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!!lupa">
                <a:extLst>
                  <a:ext uri="{FF2B5EF4-FFF2-40B4-BE49-F238E27FC236}">
                    <a16:creationId xmlns:a16="http://schemas.microsoft.com/office/drawing/2014/main" id="{35C709A1-2399-CC4E-DACD-76BB191AD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477476"/>
                <a:ext cx="1864925" cy="351872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E19F6B05-1108-4554-7EB3-D0FE21B814FA}"/>
              </a:ext>
            </a:extLst>
          </p:cNvPr>
          <p:cNvSpPr/>
          <p:nvPr/>
        </p:nvSpPr>
        <p:spPr>
          <a:xfrm>
            <a:off x="3779520" y="6054090"/>
            <a:ext cx="4770315" cy="53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33F6DF9-CE10-2B6E-D6CC-1C33DD8099E5}"/>
              </a:ext>
            </a:extLst>
          </p:cNvPr>
          <p:cNvSpPr/>
          <p:nvPr/>
        </p:nvSpPr>
        <p:spPr>
          <a:xfrm>
            <a:off x="7979132" y="6098132"/>
            <a:ext cx="426335" cy="42633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C31FBAB-4FB6-8FC0-79EB-27B12384128F}"/>
              </a:ext>
            </a:extLst>
          </p:cNvPr>
          <p:cNvSpPr/>
          <p:nvPr/>
        </p:nvSpPr>
        <p:spPr>
          <a:xfrm>
            <a:off x="2997200" y="5989320"/>
            <a:ext cx="5836920" cy="721360"/>
          </a:xfrm>
          <a:custGeom>
            <a:avLst/>
            <a:gdLst>
              <a:gd name="connsiteX0" fmla="*/ 5174140 w 5836920"/>
              <a:gd name="connsiteY0" fmla="*/ 120425 h 721360"/>
              <a:gd name="connsiteX1" fmla="*/ 4960972 w 5836920"/>
              <a:gd name="connsiteY1" fmla="*/ 333593 h 721360"/>
              <a:gd name="connsiteX2" fmla="*/ 5174140 w 5836920"/>
              <a:gd name="connsiteY2" fmla="*/ 546761 h 721360"/>
              <a:gd name="connsiteX3" fmla="*/ 5387308 w 5836920"/>
              <a:gd name="connsiteY3" fmla="*/ 333593 h 721360"/>
              <a:gd name="connsiteX4" fmla="*/ 5174140 w 5836920"/>
              <a:gd name="connsiteY4" fmla="*/ 120425 h 721360"/>
              <a:gd name="connsiteX5" fmla="*/ 4491465 w 5836920"/>
              <a:gd name="connsiteY5" fmla="*/ 120425 h 721360"/>
              <a:gd name="connsiteX6" fmla="*/ 4278297 w 5836920"/>
              <a:gd name="connsiteY6" fmla="*/ 333593 h 721360"/>
              <a:gd name="connsiteX7" fmla="*/ 4491465 w 5836920"/>
              <a:gd name="connsiteY7" fmla="*/ 546761 h 721360"/>
              <a:gd name="connsiteX8" fmla="*/ 4704633 w 5836920"/>
              <a:gd name="connsiteY8" fmla="*/ 333593 h 721360"/>
              <a:gd name="connsiteX9" fmla="*/ 4491465 w 5836920"/>
              <a:gd name="connsiteY9" fmla="*/ 120425 h 721360"/>
              <a:gd name="connsiteX10" fmla="*/ 3808790 w 5836920"/>
              <a:gd name="connsiteY10" fmla="*/ 120425 h 721360"/>
              <a:gd name="connsiteX11" fmla="*/ 3595622 w 5836920"/>
              <a:gd name="connsiteY11" fmla="*/ 333593 h 721360"/>
              <a:gd name="connsiteX12" fmla="*/ 3808790 w 5836920"/>
              <a:gd name="connsiteY12" fmla="*/ 546761 h 721360"/>
              <a:gd name="connsiteX13" fmla="*/ 4021958 w 5836920"/>
              <a:gd name="connsiteY13" fmla="*/ 333593 h 721360"/>
              <a:gd name="connsiteX14" fmla="*/ 3808790 w 5836920"/>
              <a:gd name="connsiteY14" fmla="*/ 120425 h 721360"/>
              <a:gd name="connsiteX15" fmla="*/ 3126155 w 5836920"/>
              <a:gd name="connsiteY15" fmla="*/ 120425 h 721360"/>
              <a:gd name="connsiteX16" fmla="*/ 2912987 w 5836920"/>
              <a:gd name="connsiteY16" fmla="*/ 333593 h 721360"/>
              <a:gd name="connsiteX17" fmla="*/ 3126155 w 5836920"/>
              <a:gd name="connsiteY17" fmla="*/ 546761 h 721360"/>
              <a:gd name="connsiteX18" fmla="*/ 3339323 w 5836920"/>
              <a:gd name="connsiteY18" fmla="*/ 333593 h 721360"/>
              <a:gd name="connsiteX19" fmla="*/ 3126155 w 5836920"/>
              <a:gd name="connsiteY19" fmla="*/ 120425 h 721360"/>
              <a:gd name="connsiteX20" fmla="*/ 2443480 w 5836920"/>
              <a:gd name="connsiteY20" fmla="*/ 120425 h 721360"/>
              <a:gd name="connsiteX21" fmla="*/ 2230312 w 5836920"/>
              <a:gd name="connsiteY21" fmla="*/ 333593 h 721360"/>
              <a:gd name="connsiteX22" fmla="*/ 2443480 w 5836920"/>
              <a:gd name="connsiteY22" fmla="*/ 546761 h 721360"/>
              <a:gd name="connsiteX23" fmla="*/ 2656648 w 5836920"/>
              <a:gd name="connsiteY23" fmla="*/ 333593 h 721360"/>
              <a:gd name="connsiteX24" fmla="*/ 2443480 w 5836920"/>
              <a:gd name="connsiteY24" fmla="*/ 120425 h 721360"/>
              <a:gd name="connsiteX25" fmla="*/ 1760805 w 5836920"/>
              <a:gd name="connsiteY25" fmla="*/ 120425 h 721360"/>
              <a:gd name="connsiteX26" fmla="*/ 1547637 w 5836920"/>
              <a:gd name="connsiteY26" fmla="*/ 333593 h 721360"/>
              <a:gd name="connsiteX27" fmla="*/ 1760805 w 5836920"/>
              <a:gd name="connsiteY27" fmla="*/ 546761 h 721360"/>
              <a:gd name="connsiteX28" fmla="*/ 1973973 w 5836920"/>
              <a:gd name="connsiteY28" fmla="*/ 333593 h 721360"/>
              <a:gd name="connsiteX29" fmla="*/ 1760805 w 5836920"/>
              <a:gd name="connsiteY29" fmla="*/ 120425 h 721360"/>
              <a:gd name="connsiteX30" fmla="*/ 1078130 w 5836920"/>
              <a:gd name="connsiteY30" fmla="*/ 120425 h 721360"/>
              <a:gd name="connsiteX31" fmla="*/ 864962 w 5836920"/>
              <a:gd name="connsiteY31" fmla="*/ 333593 h 721360"/>
              <a:gd name="connsiteX32" fmla="*/ 1078130 w 5836920"/>
              <a:gd name="connsiteY32" fmla="*/ 546761 h 721360"/>
              <a:gd name="connsiteX33" fmla="*/ 1291298 w 5836920"/>
              <a:gd name="connsiteY33" fmla="*/ 333593 h 721360"/>
              <a:gd name="connsiteX34" fmla="*/ 1078130 w 5836920"/>
              <a:gd name="connsiteY34" fmla="*/ 120425 h 721360"/>
              <a:gd name="connsiteX35" fmla="*/ 0 w 5836920"/>
              <a:gd name="connsiteY35" fmla="*/ 0 h 721360"/>
              <a:gd name="connsiteX36" fmla="*/ 5836920 w 5836920"/>
              <a:gd name="connsiteY36" fmla="*/ 0 h 721360"/>
              <a:gd name="connsiteX37" fmla="*/ 5836920 w 5836920"/>
              <a:gd name="connsiteY37" fmla="*/ 721360 h 721360"/>
              <a:gd name="connsiteX38" fmla="*/ 0 w 5836920"/>
              <a:gd name="connsiteY38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36920" h="721360">
                <a:moveTo>
                  <a:pt x="5174140" y="120425"/>
                </a:moveTo>
                <a:cubicBezTo>
                  <a:pt x="5056411" y="120425"/>
                  <a:pt x="4960972" y="215864"/>
                  <a:pt x="4960972" y="333593"/>
                </a:cubicBezTo>
                <a:cubicBezTo>
                  <a:pt x="4960972" y="451322"/>
                  <a:pt x="5056411" y="546761"/>
                  <a:pt x="5174140" y="546761"/>
                </a:cubicBezTo>
                <a:cubicBezTo>
                  <a:pt x="5291869" y="546761"/>
                  <a:pt x="5387308" y="451322"/>
                  <a:pt x="5387308" y="333593"/>
                </a:cubicBezTo>
                <a:cubicBezTo>
                  <a:pt x="5387308" y="215864"/>
                  <a:pt x="5291869" y="120425"/>
                  <a:pt x="5174140" y="120425"/>
                </a:cubicBezTo>
                <a:close/>
                <a:moveTo>
                  <a:pt x="4491465" y="120425"/>
                </a:moveTo>
                <a:cubicBezTo>
                  <a:pt x="4373736" y="120425"/>
                  <a:pt x="4278297" y="215864"/>
                  <a:pt x="4278297" y="333593"/>
                </a:cubicBezTo>
                <a:cubicBezTo>
                  <a:pt x="4278297" y="451322"/>
                  <a:pt x="4373736" y="546761"/>
                  <a:pt x="4491465" y="546761"/>
                </a:cubicBezTo>
                <a:cubicBezTo>
                  <a:pt x="4609194" y="546761"/>
                  <a:pt x="4704633" y="451322"/>
                  <a:pt x="4704633" y="333593"/>
                </a:cubicBezTo>
                <a:cubicBezTo>
                  <a:pt x="4704633" y="215864"/>
                  <a:pt x="4609194" y="120425"/>
                  <a:pt x="4491465" y="120425"/>
                </a:cubicBezTo>
                <a:close/>
                <a:moveTo>
                  <a:pt x="3808790" y="120425"/>
                </a:moveTo>
                <a:cubicBezTo>
                  <a:pt x="3691061" y="120425"/>
                  <a:pt x="3595622" y="215864"/>
                  <a:pt x="3595622" y="333593"/>
                </a:cubicBezTo>
                <a:cubicBezTo>
                  <a:pt x="3595622" y="451322"/>
                  <a:pt x="3691061" y="546761"/>
                  <a:pt x="3808790" y="546761"/>
                </a:cubicBezTo>
                <a:cubicBezTo>
                  <a:pt x="3926519" y="546761"/>
                  <a:pt x="4021958" y="451322"/>
                  <a:pt x="4021958" y="333593"/>
                </a:cubicBezTo>
                <a:cubicBezTo>
                  <a:pt x="4021958" y="215864"/>
                  <a:pt x="3926519" y="120425"/>
                  <a:pt x="3808790" y="120425"/>
                </a:cubicBezTo>
                <a:close/>
                <a:moveTo>
                  <a:pt x="3126155" y="120425"/>
                </a:moveTo>
                <a:cubicBezTo>
                  <a:pt x="3008426" y="120425"/>
                  <a:pt x="2912987" y="215864"/>
                  <a:pt x="2912987" y="333593"/>
                </a:cubicBezTo>
                <a:cubicBezTo>
                  <a:pt x="2912987" y="451322"/>
                  <a:pt x="3008426" y="546761"/>
                  <a:pt x="3126155" y="546761"/>
                </a:cubicBezTo>
                <a:cubicBezTo>
                  <a:pt x="3243884" y="546761"/>
                  <a:pt x="3339323" y="451322"/>
                  <a:pt x="3339323" y="333593"/>
                </a:cubicBezTo>
                <a:cubicBezTo>
                  <a:pt x="3339323" y="215864"/>
                  <a:pt x="3243884" y="120425"/>
                  <a:pt x="3126155" y="120425"/>
                </a:cubicBezTo>
                <a:close/>
                <a:moveTo>
                  <a:pt x="2443480" y="120425"/>
                </a:moveTo>
                <a:cubicBezTo>
                  <a:pt x="2325751" y="120425"/>
                  <a:pt x="2230312" y="215864"/>
                  <a:pt x="2230312" y="333593"/>
                </a:cubicBezTo>
                <a:cubicBezTo>
                  <a:pt x="2230312" y="451322"/>
                  <a:pt x="2325751" y="546761"/>
                  <a:pt x="2443480" y="546761"/>
                </a:cubicBezTo>
                <a:cubicBezTo>
                  <a:pt x="2561209" y="546761"/>
                  <a:pt x="2656648" y="451322"/>
                  <a:pt x="2656648" y="333593"/>
                </a:cubicBezTo>
                <a:cubicBezTo>
                  <a:pt x="2656648" y="215864"/>
                  <a:pt x="2561209" y="120425"/>
                  <a:pt x="2443480" y="120425"/>
                </a:cubicBezTo>
                <a:close/>
                <a:moveTo>
                  <a:pt x="1760805" y="120425"/>
                </a:moveTo>
                <a:cubicBezTo>
                  <a:pt x="1643076" y="120425"/>
                  <a:pt x="1547637" y="215864"/>
                  <a:pt x="1547637" y="333593"/>
                </a:cubicBezTo>
                <a:cubicBezTo>
                  <a:pt x="1547637" y="451322"/>
                  <a:pt x="1643076" y="546761"/>
                  <a:pt x="1760805" y="546761"/>
                </a:cubicBezTo>
                <a:cubicBezTo>
                  <a:pt x="1878534" y="546761"/>
                  <a:pt x="1973973" y="451322"/>
                  <a:pt x="1973973" y="333593"/>
                </a:cubicBezTo>
                <a:cubicBezTo>
                  <a:pt x="1973973" y="215864"/>
                  <a:pt x="1878534" y="120425"/>
                  <a:pt x="1760805" y="120425"/>
                </a:cubicBezTo>
                <a:close/>
                <a:moveTo>
                  <a:pt x="1078130" y="120425"/>
                </a:moveTo>
                <a:cubicBezTo>
                  <a:pt x="960401" y="120425"/>
                  <a:pt x="864962" y="215864"/>
                  <a:pt x="864962" y="333593"/>
                </a:cubicBezTo>
                <a:cubicBezTo>
                  <a:pt x="864962" y="451322"/>
                  <a:pt x="960401" y="546761"/>
                  <a:pt x="1078130" y="546761"/>
                </a:cubicBezTo>
                <a:cubicBezTo>
                  <a:pt x="1195859" y="546761"/>
                  <a:pt x="1291298" y="451322"/>
                  <a:pt x="1291298" y="333593"/>
                </a:cubicBezTo>
                <a:cubicBezTo>
                  <a:pt x="1291298" y="215864"/>
                  <a:pt x="1195859" y="120425"/>
                  <a:pt x="1078130" y="120425"/>
                </a:cubicBezTo>
                <a:close/>
                <a:moveTo>
                  <a:pt x="0" y="0"/>
                </a:moveTo>
                <a:lnTo>
                  <a:pt x="5836920" y="0"/>
                </a:lnTo>
                <a:lnTo>
                  <a:pt x="5836920" y="721360"/>
                </a:lnTo>
                <a:lnTo>
                  <a:pt x="0" y="721360"/>
                </a:lnTo>
                <a:close/>
              </a:path>
            </a:pathLst>
          </a:custGeom>
          <a:solidFill>
            <a:srgbClr val="C12A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!!IntroAvaMod">
            <a:extLst>
              <a:ext uri="{FF2B5EF4-FFF2-40B4-BE49-F238E27FC236}">
                <a16:creationId xmlns:a16="http://schemas.microsoft.com/office/drawing/2014/main" id="{D8E028C5-F611-1522-C97D-13D01BB770D2}"/>
              </a:ext>
            </a:extLst>
          </p:cNvPr>
          <p:cNvSpPr txBox="1"/>
          <p:nvPr/>
        </p:nvSpPr>
        <p:spPr>
          <a:xfrm>
            <a:off x="-6229416" y="1225332"/>
            <a:ext cx="563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Avaliação dos Modelos</a:t>
            </a:r>
          </a:p>
        </p:txBody>
      </p:sp>
      <p:sp>
        <p:nvSpPr>
          <p:cNvPr id="5" name="!!IntroIndica">
            <a:extLst>
              <a:ext uri="{FF2B5EF4-FFF2-40B4-BE49-F238E27FC236}">
                <a16:creationId xmlns:a16="http://schemas.microsoft.com/office/drawing/2014/main" id="{8C9106EB-B15B-B08E-038E-D1AE8A5AA9CD}"/>
              </a:ext>
            </a:extLst>
          </p:cNvPr>
          <p:cNvSpPr txBox="1"/>
          <p:nvPr/>
        </p:nvSpPr>
        <p:spPr>
          <a:xfrm>
            <a:off x="2743201" y="1225332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hunkFive" panose="00000500000000000000" pitchFamily="50" charset="0"/>
              </a:rPr>
              <a:t>Análise de indicadores financeiros</a:t>
            </a:r>
          </a:p>
        </p:txBody>
      </p:sp>
      <p:sp>
        <p:nvSpPr>
          <p:cNvPr id="7" name="!!retInterv4">
            <a:extLst>
              <a:ext uri="{FF2B5EF4-FFF2-40B4-BE49-F238E27FC236}">
                <a16:creationId xmlns:a16="http://schemas.microsoft.com/office/drawing/2014/main" id="{2642F1E2-CCCD-77A9-A74B-2D083D2C86E4}"/>
              </a:ext>
            </a:extLst>
          </p:cNvPr>
          <p:cNvSpPr/>
          <p:nvPr/>
        </p:nvSpPr>
        <p:spPr>
          <a:xfrm>
            <a:off x="4617912" y="2523416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!!Intervalo4">
            <a:extLst>
              <a:ext uri="{FF2B5EF4-FFF2-40B4-BE49-F238E27FC236}">
                <a16:creationId xmlns:a16="http://schemas.microsoft.com/office/drawing/2014/main" id="{E01C3FEC-C650-D509-13BF-7D70683EA038}"/>
              </a:ext>
            </a:extLst>
          </p:cNvPr>
          <p:cNvSpPr txBox="1"/>
          <p:nvPr/>
        </p:nvSpPr>
        <p:spPr>
          <a:xfrm>
            <a:off x="4546792" y="2580719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Caudas pesadas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9" name="!!retInterv3">
            <a:extLst>
              <a:ext uri="{FF2B5EF4-FFF2-40B4-BE49-F238E27FC236}">
                <a16:creationId xmlns:a16="http://schemas.microsoft.com/office/drawing/2014/main" id="{7202CD8D-7792-E43B-A519-436AB3FA9E23}"/>
              </a:ext>
            </a:extLst>
          </p:cNvPr>
          <p:cNvSpPr/>
          <p:nvPr/>
        </p:nvSpPr>
        <p:spPr>
          <a:xfrm>
            <a:off x="4617912" y="3129957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!!Intervalo3">
            <a:extLst>
              <a:ext uri="{FF2B5EF4-FFF2-40B4-BE49-F238E27FC236}">
                <a16:creationId xmlns:a16="http://schemas.microsoft.com/office/drawing/2014/main" id="{C570F8A1-C4D3-A992-5005-D294F9709007}"/>
              </a:ext>
            </a:extLst>
          </p:cNvPr>
          <p:cNvSpPr txBox="1"/>
          <p:nvPr/>
        </p:nvSpPr>
        <p:spPr>
          <a:xfrm>
            <a:off x="4546792" y="3187260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Efeitos de alavancagem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11" name="!!retInterv2">
            <a:extLst>
              <a:ext uri="{FF2B5EF4-FFF2-40B4-BE49-F238E27FC236}">
                <a16:creationId xmlns:a16="http://schemas.microsoft.com/office/drawing/2014/main" id="{58E46E87-C422-2BCF-0974-297BAFF1D787}"/>
              </a:ext>
            </a:extLst>
          </p:cNvPr>
          <p:cNvSpPr/>
          <p:nvPr/>
        </p:nvSpPr>
        <p:spPr>
          <a:xfrm>
            <a:off x="3268494" y="2019776"/>
            <a:ext cx="5565625" cy="3194250"/>
          </a:xfrm>
          <a:prstGeom prst="roundRect">
            <a:avLst/>
          </a:prstGeom>
          <a:solidFill>
            <a:srgbClr val="FF669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!!Intervalo2">
            <a:extLst>
              <a:ext uri="{FF2B5EF4-FFF2-40B4-BE49-F238E27FC236}">
                <a16:creationId xmlns:a16="http://schemas.microsoft.com/office/drawing/2014/main" id="{2535F95D-1F5D-DECF-B2C1-69741598A48E}"/>
              </a:ext>
            </a:extLst>
          </p:cNvPr>
          <p:cNvSpPr txBox="1"/>
          <p:nvPr/>
        </p:nvSpPr>
        <p:spPr>
          <a:xfrm>
            <a:off x="4237249" y="2192187"/>
            <a:ext cx="3628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Amasis MT Pro Black" panose="02040A04050005020304" pitchFamily="18" charset="0"/>
              </a:rPr>
              <a:t>Efeito calendário</a:t>
            </a:r>
            <a:endParaRPr lang="pt-BR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5" name="!!retInterv1">
            <a:extLst>
              <a:ext uri="{FF2B5EF4-FFF2-40B4-BE49-F238E27FC236}">
                <a16:creationId xmlns:a16="http://schemas.microsoft.com/office/drawing/2014/main" id="{C98F91E0-F959-AD68-5EEB-7F15DB952E38}"/>
              </a:ext>
            </a:extLst>
          </p:cNvPr>
          <p:cNvSpPr/>
          <p:nvPr/>
        </p:nvSpPr>
        <p:spPr>
          <a:xfrm>
            <a:off x="12860179" y="4432300"/>
            <a:ext cx="2743200" cy="4266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!!Intervalo1">
            <a:extLst>
              <a:ext uri="{FF2B5EF4-FFF2-40B4-BE49-F238E27FC236}">
                <a16:creationId xmlns:a16="http://schemas.microsoft.com/office/drawing/2014/main" id="{B7E38426-200B-B66B-92CC-54A31A19B03C}"/>
              </a:ext>
            </a:extLst>
          </p:cNvPr>
          <p:cNvSpPr txBox="1"/>
          <p:nvPr/>
        </p:nvSpPr>
        <p:spPr>
          <a:xfrm>
            <a:off x="12789059" y="4489603"/>
            <a:ext cx="2885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Efeito de </a:t>
            </a:r>
            <a:r>
              <a:rPr lang="pt-BR" sz="1600" b="0" i="0" u="none" strike="noStrike" dirty="0" err="1">
                <a:solidFill>
                  <a:srgbClr val="000000"/>
                </a:solidFill>
                <a:effectLst/>
                <a:latin typeface="Arial Nova" panose="020F0502020204030204" pitchFamily="34" charset="0"/>
              </a:rPr>
              <a:t>badnews</a:t>
            </a:r>
            <a:endParaRPr lang="pt-BR" sz="1600" dirty="0">
              <a:latin typeface="Arial Nova" panose="020F0502020204030204" pitchFamily="34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DD1CF39-C112-66C2-9882-FAA32EBFB758}"/>
              </a:ext>
            </a:extLst>
          </p:cNvPr>
          <p:cNvSpPr/>
          <p:nvPr/>
        </p:nvSpPr>
        <p:spPr>
          <a:xfrm>
            <a:off x="3851703" y="3027875"/>
            <a:ext cx="4625947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Capacidade de lidar com sazonalidades e tendências sazonais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86B2C6C-38F6-9F1C-2FF7-C3AACFF9B2DD}"/>
              </a:ext>
            </a:extLst>
          </p:cNvPr>
          <p:cNvSpPr/>
          <p:nvPr/>
        </p:nvSpPr>
        <p:spPr>
          <a:xfrm>
            <a:off x="3819539" y="3974062"/>
            <a:ext cx="4625947" cy="510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 utilização do método ajuda a entender e antecipar tendências sazonais</a:t>
            </a:r>
          </a:p>
        </p:txBody>
      </p:sp>
    </p:spTree>
    <p:extLst>
      <p:ext uri="{BB962C8B-B14F-4D97-AF65-F5344CB8AC3E}">
        <p14:creationId xmlns:p14="http://schemas.microsoft.com/office/powerpoint/2010/main" val="1724592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2341</Words>
  <Application>Microsoft Office PowerPoint</Application>
  <PresentationFormat>Widescreen</PresentationFormat>
  <Paragraphs>866</Paragraphs>
  <Slides>107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107</vt:i4>
      </vt:variant>
    </vt:vector>
  </HeadingPairs>
  <TitlesOfParts>
    <vt:vector size="118" baseType="lpstr">
      <vt:lpstr>Aharoni</vt:lpstr>
      <vt:lpstr>Amasis MT Pro Black</vt:lpstr>
      <vt:lpstr>Aptos Black</vt:lpstr>
      <vt:lpstr>Arial</vt:lpstr>
      <vt:lpstr>Arial Nova</vt:lpstr>
      <vt:lpstr>Calibri</vt:lpstr>
      <vt:lpstr>Calibri Light</vt:lpstr>
      <vt:lpstr>ChunkFive</vt:lpstr>
      <vt:lpstr>Montserrat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Watanabe</dc:creator>
  <cp:lastModifiedBy>Daniel Watanabe</cp:lastModifiedBy>
  <cp:revision>2</cp:revision>
  <dcterms:created xsi:type="dcterms:W3CDTF">2023-10-30T16:35:26Z</dcterms:created>
  <dcterms:modified xsi:type="dcterms:W3CDTF">2023-10-31T19:42:28Z</dcterms:modified>
</cp:coreProperties>
</file>